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  <p:sldId id="257" r:id="rId4"/>
    <p:sldId id="258" r:id="rId5"/>
    <p:sldId id="263" r:id="rId6"/>
    <p:sldId id="262" r:id="rId7"/>
    <p:sldId id="264" r:id="rId8"/>
    <p:sldId id="266" r:id="rId9"/>
    <p:sldId id="267" r:id="rId10"/>
    <p:sldId id="265" r:id="rId11"/>
    <p:sldId id="268" r:id="rId12"/>
    <p:sldId id="273" r:id="rId13"/>
    <p:sldId id="274" r:id="rId14"/>
    <p:sldId id="275" r:id="rId15"/>
    <p:sldId id="260" r:id="rId16"/>
    <p:sldId id="269" r:id="rId17"/>
    <p:sldId id="270" r:id="rId18"/>
    <p:sldId id="271" r:id="rId19"/>
    <p:sldId id="272" r:id="rId20"/>
    <p:sldId id="277" r:id="rId21"/>
    <p:sldId id="278" r:id="rId22"/>
    <p:sldId id="279" r:id="rId23"/>
    <p:sldId id="280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, Yaqi" initials="XY" lastIdx="1" clrIdx="0">
    <p:extLst>
      <p:ext uri="{19B8F6BF-5375-455C-9EA6-DF929625EA0E}">
        <p15:presenceInfo xmlns:p15="http://schemas.microsoft.com/office/powerpoint/2012/main" userId="S::ypx5106@psu.edu::38e53307-7b34-4c95-a3bb-5a058161c5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 snapToObjects="1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64E86-95BF-B347-A7F9-C0F7801F66F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036917-DE6E-6B43-AA39-96D68EBECE2D}">
      <dgm:prSet phldrT="[Text]" custT="1"/>
      <dgm:spPr/>
      <dgm:t>
        <a:bodyPr/>
        <a:lstStyle/>
        <a:p>
          <a:r>
            <a:rPr lang="en-US" altLang="zh-CN" sz="2800" dirty="0"/>
            <a:t>Input:</a:t>
          </a:r>
          <a:r>
            <a:rPr lang="zh-CN" altLang="en-US" sz="2800" dirty="0"/>
            <a:t> </a:t>
          </a:r>
          <a:r>
            <a:rPr lang="en-US" altLang="zh-CN" sz="2800" dirty="0"/>
            <a:t>A</a:t>
          </a:r>
          <a:r>
            <a:rPr lang="zh-CN" altLang="en-US" sz="2800" dirty="0"/>
            <a:t> </a:t>
          </a:r>
          <a:r>
            <a:rPr lang="en-US" altLang="zh-CN" sz="2800" dirty="0"/>
            <a:t>set</a:t>
          </a:r>
          <a:r>
            <a:rPr lang="zh-CN" altLang="en-US" sz="2800" dirty="0"/>
            <a:t> </a:t>
          </a:r>
          <a:r>
            <a:rPr lang="en-US" altLang="zh-CN" sz="2800" dirty="0"/>
            <a:t>of</a:t>
          </a:r>
          <a:r>
            <a:rPr lang="zh-CN" altLang="en-US" sz="2800" dirty="0"/>
            <a:t> </a:t>
          </a:r>
          <a:r>
            <a:rPr lang="en-US" altLang="zh-CN" sz="2800" dirty="0"/>
            <a:t>images</a:t>
          </a:r>
          <a:r>
            <a:rPr lang="zh-CN" altLang="en-US" sz="2800" dirty="0"/>
            <a:t> </a:t>
          </a:r>
          <a:endParaRPr lang="en-US" sz="2800" dirty="0"/>
        </a:p>
      </dgm:t>
    </dgm:pt>
    <dgm:pt modelId="{C2C8B9EC-BA5E-D246-ABA4-3F1469D4D0ED}" type="parTrans" cxnId="{A420EFC6-B6EC-714D-ACD8-4D6C1981D255}">
      <dgm:prSet/>
      <dgm:spPr/>
      <dgm:t>
        <a:bodyPr/>
        <a:lstStyle/>
        <a:p>
          <a:endParaRPr lang="en-US"/>
        </a:p>
      </dgm:t>
    </dgm:pt>
    <dgm:pt modelId="{7062CCDB-3CCC-B040-84A9-43FFCFB37D9E}" type="sibTrans" cxnId="{A420EFC6-B6EC-714D-ACD8-4D6C1981D255}">
      <dgm:prSet/>
      <dgm:spPr/>
      <dgm:t>
        <a:bodyPr/>
        <a:lstStyle/>
        <a:p>
          <a:endParaRPr lang="en-US"/>
        </a:p>
      </dgm:t>
    </dgm:pt>
    <dgm:pt modelId="{36D61BD4-028C-584F-80D3-187561CC4FD8}">
      <dgm:prSet phldrT="[Text]" custT="1"/>
      <dgm:spPr/>
      <dgm:t>
        <a:bodyPr/>
        <a:lstStyle/>
        <a:p>
          <a:pPr algn="ctr"/>
          <a:r>
            <a:rPr lang="en-US" altLang="zh-CN" sz="2800" dirty="0"/>
            <a:t>Step</a:t>
          </a:r>
          <a:r>
            <a:rPr lang="zh-CN" altLang="en-US" sz="2800" dirty="0"/>
            <a:t> </a:t>
          </a:r>
          <a:r>
            <a:rPr lang="en-US" altLang="zh-CN" sz="2800" dirty="0"/>
            <a:t>2:Dense</a:t>
          </a:r>
          <a:r>
            <a:rPr lang="zh-CN" altLang="en-US" sz="2800" dirty="0"/>
            <a:t> </a:t>
          </a:r>
          <a:r>
            <a:rPr lang="en-US" altLang="zh-CN" sz="2800" dirty="0"/>
            <a:t>Reconstruction</a:t>
          </a:r>
          <a:r>
            <a:rPr lang="zh-CN" altLang="en-US" sz="2800" dirty="0"/>
            <a:t>  </a:t>
          </a:r>
          <a:endParaRPr lang="en-US" sz="2800" dirty="0"/>
        </a:p>
      </dgm:t>
    </dgm:pt>
    <dgm:pt modelId="{126D0217-9035-DC44-A52E-B798C4B45081}" type="parTrans" cxnId="{689DBE08-5281-1144-A517-464960B50284}">
      <dgm:prSet/>
      <dgm:spPr/>
      <dgm:t>
        <a:bodyPr/>
        <a:lstStyle/>
        <a:p>
          <a:endParaRPr lang="en-US"/>
        </a:p>
      </dgm:t>
    </dgm:pt>
    <dgm:pt modelId="{99885A4B-9BAB-4E44-9AA0-56F98CC5926C}" type="sibTrans" cxnId="{689DBE08-5281-1144-A517-464960B50284}">
      <dgm:prSet/>
      <dgm:spPr/>
      <dgm:t>
        <a:bodyPr/>
        <a:lstStyle/>
        <a:p>
          <a:endParaRPr lang="en-US"/>
        </a:p>
      </dgm:t>
    </dgm:pt>
    <dgm:pt modelId="{3F9566E3-F657-3242-A858-7FB23E3A59CD}">
      <dgm:prSet phldrT="[Text]" custT="1"/>
      <dgm:spPr/>
      <dgm:t>
        <a:bodyPr/>
        <a:lstStyle/>
        <a:p>
          <a:r>
            <a:rPr lang="en-US" altLang="zh-CN" sz="2800" dirty="0"/>
            <a:t>Step</a:t>
          </a:r>
          <a:r>
            <a:rPr lang="zh-CN" altLang="en-US" sz="2800" dirty="0"/>
            <a:t> </a:t>
          </a:r>
          <a:r>
            <a:rPr lang="en-US" altLang="zh-CN" sz="2800" dirty="0"/>
            <a:t>3:Read</a:t>
          </a:r>
          <a:r>
            <a:rPr lang="zh-CN" altLang="en-US" sz="2800" dirty="0"/>
            <a:t> </a:t>
          </a:r>
          <a:r>
            <a:rPr lang="en-US" altLang="zh-CN" sz="2800" dirty="0"/>
            <a:t>in</a:t>
          </a:r>
          <a:r>
            <a:rPr lang="zh-CN" altLang="en-US" sz="2800" dirty="0"/>
            <a:t> </a:t>
          </a:r>
          <a:r>
            <a:rPr lang="en-US" altLang="zh-CN" sz="2800" dirty="0"/>
            <a:t>3D</a:t>
          </a:r>
          <a:r>
            <a:rPr lang="zh-CN" altLang="en-US" sz="2800" dirty="0"/>
            <a:t> </a:t>
          </a:r>
          <a:r>
            <a:rPr lang="en-US" altLang="zh-CN" sz="2800" dirty="0"/>
            <a:t>point</a:t>
          </a:r>
          <a:r>
            <a:rPr lang="zh-CN" altLang="en-US" sz="2800" dirty="0"/>
            <a:t> </a:t>
          </a:r>
          <a:r>
            <a:rPr lang="en-US" altLang="zh-CN" sz="2800" dirty="0"/>
            <a:t>cloud</a:t>
          </a:r>
          <a:endParaRPr lang="en-US" sz="2800" dirty="0"/>
        </a:p>
      </dgm:t>
    </dgm:pt>
    <dgm:pt modelId="{93432357-7EA5-A247-8573-311ADF4B03AD}" type="parTrans" cxnId="{8AD98DBD-9F57-1F40-A8C0-7CC31C4820FD}">
      <dgm:prSet/>
      <dgm:spPr/>
      <dgm:t>
        <a:bodyPr/>
        <a:lstStyle/>
        <a:p>
          <a:endParaRPr lang="en-US"/>
        </a:p>
      </dgm:t>
    </dgm:pt>
    <dgm:pt modelId="{94C77E6B-E845-F94A-8D95-0790DCC8F23B}" type="sibTrans" cxnId="{8AD98DBD-9F57-1F40-A8C0-7CC31C4820FD}">
      <dgm:prSet/>
      <dgm:spPr/>
      <dgm:t>
        <a:bodyPr/>
        <a:lstStyle/>
        <a:p>
          <a:endParaRPr lang="en-US"/>
        </a:p>
      </dgm:t>
    </dgm:pt>
    <dgm:pt modelId="{E5BCE354-6BA1-1343-981C-56E318654254}" type="pres">
      <dgm:prSet presAssocID="{13C64E86-95BF-B347-A7F9-C0F7801F66F1}" presName="Name0" presStyleCnt="0">
        <dgm:presLayoutVars>
          <dgm:dir/>
          <dgm:resizeHandles val="exact"/>
        </dgm:presLayoutVars>
      </dgm:prSet>
      <dgm:spPr/>
    </dgm:pt>
    <dgm:pt modelId="{F5E66B53-B63A-1C45-93A1-FEC07310F152}" type="pres">
      <dgm:prSet presAssocID="{42036917-DE6E-6B43-AA39-96D68EBECE2D}" presName="parTxOnly" presStyleLbl="node1" presStyleIdx="0" presStyleCnt="3">
        <dgm:presLayoutVars>
          <dgm:bulletEnabled val="1"/>
        </dgm:presLayoutVars>
      </dgm:prSet>
      <dgm:spPr/>
    </dgm:pt>
    <dgm:pt modelId="{EF878898-439C-CB4F-9503-81FD279C904E}" type="pres">
      <dgm:prSet presAssocID="{7062CCDB-3CCC-B040-84A9-43FFCFB37D9E}" presName="parSpace" presStyleCnt="0"/>
      <dgm:spPr/>
    </dgm:pt>
    <dgm:pt modelId="{AD1A0A2D-F1B4-2540-A4E3-62D7AEE338C1}" type="pres">
      <dgm:prSet presAssocID="{36D61BD4-028C-584F-80D3-187561CC4FD8}" presName="parTxOnly" presStyleLbl="node1" presStyleIdx="1" presStyleCnt="3" custLinFactNeighborX="16881" custLinFactNeighborY="-7468">
        <dgm:presLayoutVars>
          <dgm:bulletEnabled val="1"/>
        </dgm:presLayoutVars>
      </dgm:prSet>
      <dgm:spPr/>
    </dgm:pt>
    <dgm:pt modelId="{49942AFA-DFB9-D740-AC2D-7F440ABFDD86}" type="pres">
      <dgm:prSet presAssocID="{99885A4B-9BAB-4E44-9AA0-56F98CC5926C}" presName="parSpace" presStyleCnt="0"/>
      <dgm:spPr/>
    </dgm:pt>
    <dgm:pt modelId="{4B2F1171-D333-9D4C-98F9-F379BCA40450}" type="pres">
      <dgm:prSet presAssocID="{3F9566E3-F657-3242-A858-7FB23E3A59CD}" presName="parTxOnly" presStyleLbl="node1" presStyleIdx="2" presStyleCnt="3" custLinFactNeighborX="-1089">
        <dgm:presLayoutVars>
          <dgm:bulletEnabled val="1"/>
        </dgm:presLayoutVars>
      </dgm:prSet>
      <dgm:spPr/>
    </dgm:pt>
  </dgm:ptLst>
  <dgm:cxnLst>
    <dgm:cxn modelId="{689DBE08-5281-1144-A517-464960B50284}" srcId="{13C64E86-95BF-B347-A7F9-C0F7801F66F1}" destId="{36D61BD4-028C-584F-80D3-187561CC4FD8}" srcOrd="1" destOrd="0" parTransId="{126D0217-9035-DC44-A52E-B798C4B45081}" sibTransId="{99885A4B-9BAB-4E44-9AA0-56F98CC5926C}"/>
    <dgm:cxn modelId="{C86A5493-29DB-D640-B718-C72A63B4E6FE}" type="presOf" srcId="{3F9566E3-F657-3242-A858-7FB23E3A59CD}" destId="{4B2F1171-D333-9D4C-98F9-F379BCA40450}" srcOrd="0" destOrd="0" presId="urn:microsoft.com/office/officeart/2005/8/layout/hChevron3"/>
    <dgm:cxn modelId="{8A0FDEB3-09DE-3D4A-A3F0-B252C9CB7D4D}" type="presOf" srcId="{36D61BD4-028C-584F-80D3-187561CC4FD8}" destId="{AD1A0A2D-F1B4-2540-A4E3-62D7AEE338C1}" srcOrd="0" destOrd="0" presId="urn:microsoft.com/office/officeart/2005/8/layout/hChevron3"/>
    <dgm:cxn modelId="{295068B8-1FE4-934D-B77D-E870EF618788}" type="presOf" srcId="{13C64E86-95BF-B347-A7F9-C0F7801F66F1}" destId="{E5BCE354-6BA1-1343-981C-56E318654254}" srcOrd="0" destOrd="0" presId="urn:microsoft.com/office/officeart/2005/8/layout/hChevron3"/>
    <dgm:cxn modelId="{8AD98DBD-9F57-1F40-A8C0-7CC31C4820FD}" srcId="{13C64E86-95BF-B347-A7F9-C0F7801F66F1}" destId="{3F9566E3-F657-3242-A858-7FB23E3A59CD}" srcOrd="2" destOrd="0" parTransId="{93432357-7EA5-A247-8573-311ADF4B03AD}" sibTransId="{94C77E6B-E845-F94A-8D95-0790DCC8F23B}"/>
    <dgm:cxn modelId="{A420EFC6-B6EC-714D-ACD8-4D6C1981D255}" srcId="{13C64E86-95BF-B347-A7F9-C0F7801F66F1}" destId="{42036917-DE6E-6B43-AA39-96D68EBECE2D}" srcOrd="0" destOrd="0" parTransId="{C2C8B9EC-BA5E-D246-ABA4-3F1469D4D0ED}" sibTransId="{7062CCDB-3CCC-B040-84A9-43FFCFB37D9E}"/>
    <dgm:cxn modelId="{D943DCED-C079-3D4B-A51D-A9BF4ACF57C9}" type="presOf" srcId="{42036917-DE6E-6B43-AA39-96D68EBECE2D}" destId="{F5E66B53-B63A-1C45-93A1-FEC07310F152}" srcOrd="0" destOrd="0" presId="urn:microsoft.com/office/officeart/2005/8/layout/hChevron3"/>
    <dgm:cxn modelId="{E5AD2D5C-59C5-BB40-9244-95262F66CDAB}" type="presParOf" srcId="{E5BCE354-6BA1-1343-981C-56E318654254}" destId="{F5E66B53-B63A-1C45-93A1-FEC07310F152}" srcOrd="0" destOrd="0" presId="urn:microsoft.com/office/officeart/2005/8/layout/hChevron3"/>
    <dgm:cxn modelId="{EC6D5F4A-1E4A-E843-BCEA-D3C5F75BBD54}" type="presParOf" srcId="{E5BCE354-6BA1-1343-981C-56E318654254}" destId="{EF878898-439C-CB4F-9503-81FD279C904E}" srcOrd="1" destOrd="0" presId="urn:microsoft.com/office/officeart/2005/8/layout/hChevron3"/>
    <dgm:cxn modelId="{694977BC-FF51-C847-9580-F318386DDA0A}" type="presParOf" srcId="{E5BCE354-6BA1-1343-981C-56E318654254}" destId="{AD1A0A2D-F1B4-2540-A4E3-62D7AEE338C1}" srcOrd="2" destOrd="0" presId="urn:microsoft.com/office/officeart/2005/8/layout/hChevron3"/>
    <dgm:cxn modelId="{9CC897B8-E904-6146-888F-09687ED5925A}" type="presParOf" srcId="{E5BCE354-6BA1-1343-981C-56E318654254}" destId="{49942AFA-DFB9-D740-AC2D-7F440ABFDD86}" srcOrd="3" destOrd="0" presId="urn:microsoft.com/office/officeart/2005/8/layout/hChevron3"/>
    <dgm:cxn modelId="{E1BE70CB-47D4-7949-9826-7D6E0FC61290}" type="presParOf" srcId="{E5BCE354-6BA1-1343-981C-56E318654254}" destId="{4B2F1171-D333-9D4C-98F9-F379BCA4045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64E86-95BF-B347-A7F9-C0F7801F66F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036917-DE6E-6B43-AA39-96D68EBECE2D}">
      <dgm:prSet phldrT="[Text]" custT="1"/>
      <dgm:spPr/>
      <dgm:t>
        <a:bodyPr/>
        <a:lstStyle/>
        <a:p>
          <a:r>
            <a:rPr lang="en-US" altLang="zh-CN" sz="2800" dirty="0"/>
            <a:t>Step</a:t>
          </a:r>
          <a:r>
            <a:rPr lang="zh-CN" altLang="en-US" sz="2800" dirty="0"/>
            <a:t> </a:t>
          </a:r>
          <a:r>
            <a:rPr lang="en-US" altLang="zh-CN" sz="2800" dirty="0"/>
            <a:t>4:RANSAC</a:t>
          </a:r>
          <a:r>
            <a:rPr lang="zh-CN" altLang="en-US" sz="2800" dirty="0"/>
            <a:t> </a:t>
          </a:r>
          <a:r>
            <a:rPr lang="en-US" altLang="zh-CN" sz="2800" dirty="0"/>
            <a:t>routine</a:t>
          </a:r>
          <a:endParaRPr lang="en-US" sz="2800" dirty="0"/>
        </a:p>
      </dgm:t>
    </dgm:pt>
    <dgm:pt modelId="{C2C8B9EC-BA5E-D246-ABA4-3F1469D4D0ED}" type="parTrans" cxnId="{A420EFC6-B6EC-714D-ACD8-4D6C1981D255}">
      <dgm:prSet/>
      <dgm:spPr/>
      <dgm:t>
        <a:bodyPr/>
        <a:lstStyle/>
        <a:p>
          <a:endParaRPr lang="en-US"/>
        </a:p>
      </dgm:t>
    </dgm:pt>
    <dgm:pt modelId="{7062CCDB-3CCC-B040-84A9-43FFCFB37D9E}" type="sibTrans" cxnId="{A420EFC6-B6EC-714D-ACD8-4D6C1981D255}">
      <dgm:prSet/>
      <dgm:spPr/>
      <dgm:t>
        <a:bodyPr/>
        <a:lstStyle/>
        <a:p>
          <a:endParaRPr lang="en-US"/>
        </a:p>
      </dgm:t>
    </dgm:pt>
    <dgm:pt modelId="{36D61BD4-028C-584F-80D3-187561CC4FD8}">
      <dgm:prSet phldrT="[Text]" custT="1"/>
      <dgm:spPr/>
      <dgm:t>
        <a:bodyPr/>
        <a:lstStyle/>
        <a:p>
          <a:pPr algn="ctr"/>
          <a:r>
            <a:rPr lang="en-US" altLang="zh-CN" sz="2800" dirty="0"/>
            <a:t>Step</a:t>
          </a:r>
          <a:r>
            <a:rPr lang="zh-CN" altLang="en-US" sz="2800" dirty="0"/>
            <a:t> </a:t>
          </a:r>
          <a:r>
            <a:rPr lang="en-US" altLang="zh-CN" sz="2800" dirty="0"/>
            <a:t>5:Display</a:t>
          </a:r>
          <a:r>
            <a:rPr lang="zh-CN" altLang="en-US" sz="2800" dirty="0"/>
            <a:t> </a:t>
          </a:r>
          <a:r>
            <a:rPr lang="en-US" altLang="zh-CN" sz="2800" dirty="0"/>
            <a:t>3D</a:t>
          </a:r>
          <a:r>
            <a:rPr lang="zh-CN" altLang="en-US" sz="2800" dirty="0"/>
            <a:t> </a:t>
          </a:r>
          <a:r>
            <a:rPr lang="en-US" altLang="zh-CN" sz="2800" dirty="0"/>
            <a:t>point</a:t>
          </a:r>
          <a:r>
            <a:rPr lang="zh-CN" altLang="en-US" sz="2800" dirty="0"/>
            <a:t> </a:t>
          </a:r>
          <a:r>
            <a:rPr lang="en-US" altLang="zh-CN" sz="2800" dirty="0"/>
            <a:t>cloud</a:t>
          </a:r>
          <a:r>
            <a:rPr lang="zh-CN" altLang="en-US" sz="2800" dirty="0"/>
            <a:t> </a:t>
          </a:r>
          <a:endParaRPr lang="en-US" sz="2800" dirty="0"/>
        </a:p>
      </dgm:t>
    </dgm:pt>
    <dgm:pt modelId="{126D0217-9035-DC44-A52E-B798C4B45081}" type="parTrans" cxnId="{689DBE08-5281-1144-A517-464960B50284}">
      <dgm:prSet/>
      <dgm:spPr/>
      <dgm:t>
        <a:bodyPr/>
        <a:lstStyle/>
        <a:p>
          <a:endParaRPr lang="en-US"/>
        </a:p>
      </dgm:t>
    </dgm:pt>
    <dgm:pt modelId="{99885A4B-9BAB-4E44-9AA0-56F98CC5926C}" type="sibTrans" cxnId="{689DBE08-5281-1144-A517-464960B50284}">
      <dgm:prSet/>
      <dgm:spPr/>
      <dgm:t>
        <a:bodyPr/>
        <a:lstStyle/>
        <a:p>
          <a:endParaRPr lang="en-US"/>
        </a:p>
      </dgm:t>
    </dgm:pt>
    <dgm:pt modelId="{3F9566E3-F657-3242-A858-7FB23E3A59CD}">
      <dgm:prSet phldrT="[Text]" custT="1"/>
      <dgm:spPr/>
      <dgm:t>
        <a:bodyPr/>
        <a:lstStyle/>
        <a:p>
          <a:r>
            <a:rPr lang="en-US" altLang="zh-CN" sz="2800" dirty="0"/>
            <a:t>Step</a:t>
          </a:r>
          <a:r>
            <a:rPr lang="zh-CN" altLang="en-US" sz="2800" dirty="0"/>
            <a:t> </a:t>
          </a:r>
          <a:r>
            <a:rPr lang="en-US" altLang="zh-CN" sz="2800" dirty="0"/>
            <a:t>6:Geometric</a:t>
          </a:r>
          <a:r>
            <a:rPr lang="zh-CN" altLang="en-US" sz="2800" dirty="0"/>
            <a:t> </a:t>
          </a:r>
          <a:r>
            <a:rPr lang="en-US" altLang="zh-CN" sz="2800" dirty="0"/>
            <a:t>Transformation</a:t>
          </a:r>
          <a:endParaRPr lang="en-US" sz="2800" dirty="0"/>
        </a:p>
      </dgm:t>
    </dgm:pt>
    <dgm:pt modelId="{93432357-7EA5-A247-8573-311ADF4B03AD}" type="parTrans" cxnId="{8AD98DBD-9F57-1F40-A8C0-7CC31C4820FD}">
      <dgm:prSet/>
      <dgm:spPr/>
      <dgm:t>
        <a:bodyPr/>
        <a:lstStyle/>
        <a:p>
          <a:endParaRPr lang="en-US"/>
        </a:p>
      </dgm:t>
    </dgm:pt>
    <dgm:pt modelId="{94C77E6B-E845-F94A-8D95-0790DCC8F23B}" type="sibTrans" cxnId="{8AD98DBD-9F57-1F40-A8C0-7CC31C4820FD}">
      <dgm:prSet/>
      <dgm:spPr/>
      <dgm:t>
        <a:bodyPr/>
        <a:lstStyle/>
        <a:p>
          <a:endParaRPr lang="en-US"/>
        </a:p>
      </dgm:t>
    </dgm:pt>
    <dgm:pt modelId="{E5BCE354-6BA1-1343-981C-56E318654254}" type="pres">
      <dgm:prSet presAssocID="{13C64E86-95BF-B347-A7F9-C0F7801F66F1}" presName="Name0" presStyleCnt="0">
        <dgm:presLayoutVars>
          <dgm:dir/>
          <dgm:resizeHandles val="exact"/>
        </dgm:presLayoutVars>
      </dgm:prSet>
      <dgm:spPr/>
    </dgm:pt>
    <dgm:pt modelId="{F5E66B53-B63A-1C45-93A1-FEC07310F152}" type="pres">
      <dgm:prSet presAssocID="{42036917-DE6E-6B43-AA39-96D68EBECE2D}" presName="parTxOnly" presStyleLbl="node1" presStyleIdx="0" presStyleCnt="3" custLinFactNeighborX="-1533">
        <dgm:presLayoutVars>
          <dgm:bulletEnabled val="1"/>
        </dgm:presLayoutVars>
      </dgm:prSet>
      <dgm:spPr/>
    </dgm:pt>
    <dgm:pt modelId="{EF878898-439C-CB4F-9503-81FD279C904E}" type="pres">
      <dgm:prSet presAssocID="{7062CCDB-3CCC-B040-84A9-43FFCFB37D9E}" presName="parSpace" presStyleCnt="0"/>
      <dgm:spPr/>
    </dgm:pt>
    <dgm:pt modelId="{AD1A0A2D-F1B4-2540-A4E3-62D7AEE338C1}" type="pres">
      <dgm:prSet presAssocID="{36D61BD4-028C-584F-80D3-187561CC4FD8}" presName="parTxOnly" presStyleLbl="node1" presStyleIdx="1" presStyleCnt="3">
        <dgm:presLayoutVars>
          <dgm:bulletEnabled val="1"/>
        </dgm:presLayoutVars>
      </dgm:prSet>
      <dgm:spPr/>
    </dgm:pt>
    <dgm:pt modelId="{49942AFA-DFB9-D740-AC2D-7F440ABFDD86}" type="pres">
      <dgm:prSet presAssocID="{99885A4B-9BAB-4E44-9AA0-56F98CC5926C}" presName="parSpace" presStyleCnt="0"/>
      <dgm:spPr/>
    </dgm:pt>
    <dgm:pt modelId="{4B2F1171-D333-9D4C-98F9-F379BCA40450}" type="pres">
      <dgm:prSet presAssocID="{3F9566E3-F657-3242-A858-7FB23E3A59CD}" presName="parTxOnly" presStyleLbl="node1" presStyleIdx="2" presStyleCnt="3" custLinFactNeighborX="572">
        <dgm:presLayoutVars>
          <dgm:bulletEnabled val="1"/>
        </dgm:presLayoutVars>
      </dgm:prSet>
      <dgm:spPr/>
    </dgm:pt>
  </dgm:ptLst>
  <dgm:cxnLst>
    <dgm:cxn modelId="{689DBE08-5281-1144-A517-464960B50284}" srcId="{13C64E86-95BF-B347-A7F9-C0F7801F66F1}" destId="{36D61BD4-028C-584F-80D3-187561CC4FD8}" srcOrd="1" destOrd="0" parTransId="{126D0217-9035-DC44-A52E-B798C4B45081}" sibTransId="{99885A4B-9BAB-4E44-9AA0-56F98CC5926C}"/>
    <dgm:cxn modelId="{C86A5493-29DB-D640-B718-C72A63B4E6FE}" type="presOf" srcId="{3F9566E3-F657-3242-A858-7FB23E3A59CD}" destId="{4B2F1171-D333-9D4C-98F9-F379BCA40450}" srcOrd="0" destOrd="0" presId="urn:microsoft.com/office/officeart/2005/8/layout/hChevron3"/>
    <dgm:cxn modelId="{8A0FDEB3-09DE-3D4A-A3F0-B252C9CB7D4D}" type="presOf" srcId="{36D61BD4-028C-584F-80D3-187561CC4FD8}" destId="{AD1A0A2D-F1B4-2540-A4E3-62D7AEE338C1}" srcOrd="0" destOrd="0" presId="urn:microsoft.com/office/officeart/2005/8/layout/hChevron3"/>
    <dgm:cxn modelId="{295068B8-1FE4-934D-B77D-E870EF618788}" type="presOf" srcId="{13C64E86-95BF-B347-A7F9-C0F7801F66F1}" destId="{E5BCE354-6BA1-1343-981C-56E318654254}" srcOrd="0" destOrd="0" presId="urn:microsoft.com/office/officeart/2005/8/layout/hChevron3"/>
    <dgm:cxn modelId="{8AD98DBD-9F57-1F40-A8C0-7CC31C4820FD}" srcId="{13C64E86-95BF-B347-A7F9-C0F7801F66F1}" destId="{3F9566E3-F657-3242-A858-7FB23E3A59CD}" srcOrd="2" destOrd="0" parTransId="{93432357-7EA5-A247-8573-311ADF4B03AD}" sibTransId="{94C77E6B-E845-F94A-8D95-0790DCC8F23B}"/>
    <dgm:cxn modelId="{A420EFC6-B6EC-714D-ACD8-4D6C1981D255}" srcId="{13C64E86-95BF-B347-A7F9-C0F7801F66F1}" destId="{42036917-DE6E-6B43-AA39-96D68EBECE2D}" srcOrd="0" destOrd="0" parTransId="{C2C8B9EC-BA5E-D246-ABA4-3F1469D4D0ED}" sibTransId="{7062CCDB-3CCC-B040-84A9-43FFCFB37D9E}"/>
    <dgm:cxn modelId="{D943DCED-C079-3D4B-A51D-A9BF4ACF57C9}" type="presOf" srcId="{42036917-DE6E-6B43-AA39-96D68EBECE2D}" destId="{F5E66B53-B63A-1C45-93A1-FEC07310F152}" srcOrd="0" destOrd="0" presId="urn:microsoft.com/office/officeart/2005/8/layout/hChevron3"/>
    <dgm:cxn modelId="{E5AD2D5C-59C5-BB40-9244-95262F66CDAB}" type="presParOf" srcId="{E5BCE354-6BA1-1343-981C-56E318654254}" destId="{F5E66B53-B63A-1C45-93A1-FEC07310F152}" srcOrd="0" destOrd="0" presId="urn:microsoft.com/office/officeart/2005/8/layout/hChevron3"/>
    <dgm:cxn modelId="{EC6D5F4A-1E4A-E843-BCEA-D3C5F75BBD54}" type="presParOf" srcId="{E5BCE354-6BA1-1343-981C-56E318654254}" destId="{EF878898-439C-CB4F-9503-81FD279C904E}" srcOrd="1" destOrd="0" presId="urn:microsoft.com/office/officeart/2005/8/layout/hChevron3"/>
    <dgm:cxn modelId="{694977BC-FF51-C847-9580-F318386DDA0A}" type="presParOf" srcId="{E5BCE354-6BA1-1343-981C-56E318654254}" destId="{AD1A0A2D-F1B4-2540-A4E3-62D7AEE338C1}" srcOrd="2" destOrd="0" presId="urn:microsoft.com/office/officeart/2005/8/layout/hChevron3"/>
    <dgm:cxn modelId="{9CC897B8-E904-6146-888F-09687ED5925A}" type="presParOf" srcId="{E5BCE354-6BA1-1343-981C-56E318654254}" destId="{49942AFA-DFB9-D740-AC2D-7F440ABFDD86}" srcOrd="3" destOrd="0" presId="urn:microsoft.com/office/officeart/2005/8/layout/hChevron3"/>
    <dgm:cxn modelId="{E1BE70CB-47D4-7949-9826-7D6E0FC61290}" type="presParOf" srcId="{E5BCE354-6BA1-1343-981C-56E318654254}" destId="{4B2F1171-D333-9D4C-98F9-F379BCA4045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C64E86-95BF-B347-A7F9-C0F7801F66F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036917-DE6E-6B43-AA39-96D68EBECE2D}">
      <dgm:prSet phldrT="[Text]" custT="1"/>
      <dgm:spPr/>
      <dgm:t>
        <a:bodyPr/>
        <a:lstStyle/>
        <a:p>
          <a:r>
            <a:rPr lang="en-US" altLang="zh-CN" sz="2800" dirty="0"/>
            <a:t>Step</a:t>
          </a:r>
          <a:r>
            <a:rPr lang="zh-CN" altLang="en-US" sz="2800" dirty="0"/>
            <a:t> </a:t>
          </a:r>
          <a:r>
            <a:rPr lang="en-US" altLang="zh-CN" sz="2800" dirty="0"/>
            <a:t>7:Create</a:t>
          </a:r>
          <a:r>
            <a:rPr lang="zh-CN" altLang="en-US" sz="2800" dirty="0"/>
            <a:t> </a:t>
          </a:r>
          <a:r>
            <a:rPr lang="en-US" altLang="zh-CN" sz="2800" dirty="0"/>
            <a:t>virtual</a:t>
          </a:r>
          <a:r>
            <a:rPr lang="zh-CN" altLang="en-US" sz="2800" dirty="0"/>
            <a:t> </a:t>
          </a:r>
          <a:r>
            <a:rPr lang="en-US" altLang="zh-CN" sz="2800" dirty="0"/>
            <a:t>object</a:t>
          </a:r>
          <a:endParaRPr lang="en-US" sz="2800" dirty="0"/>
        </a:p>
      </dgm:t>
    </dgm:pt>
    <dgm:pt modelId="{C2C8B9EC-BA5E-D246-ABA4-3F1469D4D0ED}" type="parTrans" cxnId="{A420EFC6-B6EC-714D-ACD8-4D6C1981D255}">
      <dgm:prSet/>
      <dgm:spPr/>
      <dgm:t>
        <a:bodyPr/>
        <a:lstStyle/>
        <a:p>
          <a:endParaRPr lang="en-US"/>
        </a:p>
      </dgm:t>
    </dgm:pt>
    <dgm:pt modelId="{7062CCDB-3CCC-B040-84A9-43FFCFB37D9E}" type="sibTrans" cxnId="{A420EFC6-B6EC-714D-ACD8-4D6C1981D255}">
      <dgm:prSet/>
      <dgm:spPr/>
      <dgm:t>
        <a:bodyPr/>
        <a:lstStyle/>
        <a:p>
          <a:endParaRPr lang="en-US"/>
        </a:p>
      </dgm:t>
    </dgm:pt>
    <dgm:pt modelId="{36D61BD4-028C-584F-80D3-187561CC4FD8}">
      <dgm:prSet phldrT="[Text]" custT="1"/>
      <dgm:spPr/>
      <dgm:t>
        <a:bodyPr/>
        <a:lstStyle/>
        <a:p>
          <a:pPr algn="ctr"/>
          <a:r>
            <a:rPr lang="en-US" altLang="zh-CN" sz="2800" dirty="0"/>
            <a:t>Step</a:t>
          </a:r>
          <a:r>
            <a:rPr lang="zh-CN" altLang="en-US" sz="2800" dirty="0"/>
            <a:t> </a:t>
          </a:r>
          <a:r>
            <a:rPr lang="en-US" altLang="zh-CN" sz="2800" dirty="0"/>
            <a:t>8:Internal</a:t>
          </a:r>
          <a:r>
            <a:rPr lang="zh-CN" altLang="en-US" sz="2800" dirty="0"/>
            <a:t> </a:t>
          </a:r>
          <a:r>
            <a:rPr lang="en-US" altLang="zh-CN" sz="2800" dirty="0"/>
            <a:t>&amp;</a:t>
          </a:r>
          <a:r>
            <a:rPr lang="zh-CN" altLang="en-US" sz="2800" dirty="0"/>
            <a:t> </a:t>
          </a:r>
          <a:r>
            <a:rPr lang="en-US" altLang="zh-CN" sz="2800" dirty="0"/>
            <a:t>External</a:t>
          </a:r>
          <a:r>
            <a:rPr lang="zh-CN" altLang="en-US" sz="2800" dirty="0"/>
            <a:t> </a:t>
          </a:r>
          <a:r>
            <a:rPr lang="en-US" altLang="zh-CN" sz="2800" dirty="0"/>
            <a:t>parameters</a:t>
          </a:r>
          <a:endParaRPr lang="en-US" sz="2800" dirty="0"/>
        </a:p>
      </dgm:t>
    </dgm:pt>
    <dgm:pt modelId="{126D0217-9035-DC44-A52E-B798C4B45081}" type="parTrans" cxnId="{689DBE08-5281-1144-A517-464960B50284}">
      <dgm:prSet/>
      <dgm:spPr/>
      <dgm:t>
        <a:bodyPr/>
        <a:lstStyle/>
        <a:p>
          <a:endParaRPr lang="en-US"/>
        </a:p>
      </dgm:t>
    </dgm:pt>
    <dgm:pt modelId="{99885A4B-9BAB-4E44-9AA0-56F98CC5926C}" type="sibTrans" cxnId="{689DBE08-5281-1144-A517-464960B50284}">
      <dgm:prSet/>
      <dgm:spPr/>
      <dgm:t>
        <a:bodyPr/>
        <a:lstStyle/>
        <a:p>
          <a:endParaRPr lang="en-US"/>
        </a:p>
      </dgm:t>
    </dgm:pt>
    <dgm:pt modelId="{3F9566E3-F657-3242-A858-7FB23E3A59CD}">
      <dgm:prSet phldrT="[Text]" custT="1"/>
      <dgm:spPr/>
      <dgm:t>
        <a:bodyPr/>
        <a:lstStyle/>
        <a:p>
          <a:r>
            <a:rPr lang="en-US" altLang="zh-CN" sz="2800" dirty="0"/>
            <a:t>Step</a:t>
          </a:r>
          <a:r>
            <a:rPr lang="zh-CN" altLang="en-US" sz="2800" dirty="0"/>
            <a:t> </a:t>
          </a:r>
          <a:r>
            <a:rPr lang="en-US" altLang="zh-CN" sz="2800" dirty="0"/>
            <a:t>9:Projects</a:t>
          </a:r>
          <a:r>
            <a:rPr lang="zh-CN" altLang="en-US" sz="2800" dirty="0"/>
            <a:t> </a:t>
          </a:r>
          <a:r>
            <a:rPr lang="en-US" altLang="zh-CN" sz="2800" dirty="0"/>
            <a:t>3D</a:t>
          </a:r>
          <a:r>
            <a:rPr lang="zh-CN" altLang="en-US" sz="2800" dirty="0"/>
            <a:t> </a:t>
          </a:r>
          <a:r>
            <a:rPr lang="en-US" altLang="zh-CN" sz="2800" dirty="0"/>
            <a:t>points-&gt;2D</a:t>
          </a:r>
          <a:r>
            <a:rPr lang="zh-CN" altLang="en-US" sz="2800" dirty="0"/>
            <a:t> </a:t>
          </a:r>
          <a:r>
            <a:rPr lang="en-US" altLang="zh-CN" sz="2800" dirty="0"/>
            <a:t>points</a:t>
          </a:r>
          <a:endParaRPr lang="en-US" sz="2800" dirty="0"/>
        </a:p>
      </dgm:t>
    </dgm:pt>
    <dgm:pt modelId="{93432357-7EA5-A247-8573-311ADF4B03AD}" type="parTrans" cxnId="{8AD98DBD-9F57-1F40-A8C0-7CC31C4820FD}">
      <dgm:prSet/>
      <dgm:spPr/>
      <dgm:t>
        <a:bodyPr/>
        <a:lstStyle/>
        <a:p>
          <a:endParaRPr lang="en-US"/>
        </a:p>
      </dgm:t>
    </dgm:pt>
    <dgm:pt modelId="{94C77E6B-E845-F94A-8D95-0790DCC8F23B}" type="sibTrans" cxnId="{8AD98DBD-9F57-1F40-A8C0-7CC31C4820FD}">
      <dgm:prSet/>
      <dgm:spPr/>
      <dgm:t>
        <a:bodyPr/>
        <a:lstStyle/>
        <a:p>
          <a:endParaRPr lang="en-US"/>
        </a:p>
      </dgm:t>
    </dgm:pt>
    <dgm:pt modelId="{E5BCE354-6BA1-1343-981C-56E318654254}" type="pres">
      <dgm:prSet presAssocID="{13C64E86-95BF-B347-A7F9-C0F7801F66F1}" presName="Name0" presStyleCnt="0">
        <dgm:presLayoutVars>
          <dgm:dir/>
          <dgm:resizeHandles val="exact"/>
        </dgm:presLayoutVars>
      </dgm:prSet>
      <dgm:spPr/>
    </dgm:pt>
    <dgm:pt modelId="{F5E66B53-B63A-1C45-93A1-FEC07310F152}" type="pres">
      <dgm:prSet presAssocID="{42036917-DE6E-6B43-AA39-96D68EBECE2D}" presName="parTxOnly" presStyleLbl="node1" presStyleIdx="0" presStyleCnt="3">
        <dgm:presLayoutVars>
          <dgm:bulletEnabled val="1"/>
        </dgm:presLayoutVars>
      </dgm:prSet>
      <dgm:spPr/>
    </dgm:pt>
    <dgm:pt modelId="{EF878898-439C-CB4F-9503-81FD279C904E}" type="pres">
      <dgm:prSet presAssocID="{7062CCDB-3CCC-B040-84A9-43FFCFB37D9E}" presName="parSpace" presStyleCnt="0"/>
      <dgm:spPr/>
    </dgm:pt>
    <dgm:pt modelId="{AD1A0A2D-F1B4-2540-A4E3-62D7AEE338C1}" type="pres">
      <dgm:prSet presAssocID="{36D61BD4-028C-584F-80D3-187561CC4FD8}" presName="parTxOnly" presStyleLbl="node1" presStyleIdx="1" presStyleCnt="3">
        <dgm:presLayoutVars>
          <dgm:bulletEnabled val="1"/>
        </dgm:presLayoutVars>
      </dgm:prSet>
      <dgm:spPr/>
    </dgm:pt>
    <dgm:pt modelId="{49942AFA-DFB9-D740-AC2D-7F440ABFDD86}" type="pres">
      <dgm:prSet presAssocID="{99885A4B-9BAB-4E44-9AA0-56F98CC5926C}" presName="parSpace" presStyleCnt="0"/>
      <dgm:spPr/>
    </dgm:pt>
    <dgm:pt modelId="{4B2F1171-D333-9D4C-98F9-F379BCA40450}" type="pres">
      <dgm:prSet presAssocID="{3F9566E3-F657-3242-A858-7FB23E3A59CD}" presName="parTxOnly" presStyleLbl="node1" presStyleIdx="2" presStyleCnt="3" custLinFactNeighborX="-1089">
        <dgm:presLayoutVars>
          <dgm:bulletEnabled val="1"/>
        </dgm:presLayoutVars>
      </dgm:prSet>
      <dgm:spPr/>
    </dgm:pt>
  </dgm:ptLst>
  <dgm:cxnLst>
    <dgm:cxn modelId="{689DBE08-5281-1144-A517-464960B50284}" srcId="{13C64E86-95BF-B347-A7F9-C0F7801F66F1}" destId="{36D61BD4-028C-584F-80D3-187561CC4FD8}" srcOrd="1" destOrd="0" parTransId="{126D0217-9035-DC44-A52E-B798C4B45081}" sibTransId="{99885A4B-9BAB-4E44-9AA0-56F98CC5926C}"/>
    <dgm:cxn modelId="{C86A5493-29DB-D640-B718-C72A63B4E6FE}" type="presOf" srcId="{3F9566E3-F657-3242-A858-7FB23E3A59CD}" destId="{4B2F1171-D333-9D4C-98F9-F379BCA40450}" srcOrd="0" destOrd="0" presId="urn:microsoft.com/office/officeart/2005/8/layout/hChevron3"/>
    <dgm:cxn modelId="{8A0FDEB3-09DE-3D4A-A3F0-B252C9CB7D4D}" type="presOf" srcId="{36D61BD4-028C-584F-80D3-187561CC4FD8}" destId="{AD1A0A2D-F1B4-2540-A4E3-62D7AEE338C1}" srcOrd="0" destOrd="0" presId="urn:microsoft.com/office/officeart/2005/8/layout/hChevron3"/>
    <dgm:cxn modelId="{295068B8-1FE4-934D-B77D-E870EF618788}" type="presOf" srcId="{13C64E86-95BF-B347-A7F9-C0F7801F66F1}" destId="{E5BCE354-6BA1-1343-981C-56E318654254}" srcOrd="0" destOrd="0" presId="urn:microsoft.com/office/officeart/2005/8/layout/hChevron3"/>
    <dgm:cxn modelId="{8AD98DBD-9F57-1F40-A8C0-7CC31C4820FD}" srcId="{13C64E86-95BF-B347-A7F9-C0F7801F66F1}" destId="{3F9566E3-F657-3242-A858-7FB23E3A59CD}" srcOrd="2" destOrd="0" parTransId="{93432357-7EA5-A247-8573-311ADF4B03AD}" sibTransId="{94C77E6B-E845-F94A-8D95-0790DCC8F23B}"/>
    <dgm:cxn modelId="{A420EFC6-B6EC-714D-ACD8-4D6C1981D255}" srcId="{13C64E86-95BF-B347-A7F9-C0F7801F66F1}" destId="{42036917-DE6E-6B43-AA39-96D68EBECE2D}" srcOrd="0" destOrd="0" parTransId="{C2C8B9EC-BA5E-D246-ABA4-3F1469D4D0ED}" sibTransId="{7062CCDB-3CCC-B040-84A9-43FFCFB37D9E}"/>
    <dgm:cxn modelId="{D943DCED-C079-3D4B-A51D-A9BF4ACF57C9}" type="presOf" srcId="{42036917-DE6E-6B43-AA39-96D68EBECE2D}" destId="{F5E66B53-B63A-1C45-93A1-FEC07310F152}" srcOrd="0" destOrd="0" presId="urn:microsoft.com/office/officeart/2005/8/layout/hChevron3"/>
    <dgm:cxn modelId="{E5AD2D5C-59C5-BB40-9244-95262F66CDAB}" type="presParOf" srcId="{E5BCE354-6BA1-1343-981C-56E318654254}" destId="{F5E66B53-B63A-1C45-93A1-FEC07310F152}" srcOrd="0" destOrd="0" presId="urn:microsoft.com/office/officeart/2005/8/layout/hChevron3"/>
    <dgm:cxn modelId="{EC6D5F4A-1E4A-E843-BCEA-D3C5F75BBD54}" type="presParOf" srcId="{E5BCE354-6BA1-1343-981C-56E318654254}" destId="{EF878898-439C-CB4F-9503-81FD279C904E}" srcOrd="1" destOrd="0" presId="urn:microsoft.com/office/officeart/2005/8/layout/hChevron3"/>
    <dgm:cxn modelId="{694977BC-FF51-C847-9580-F318386DDA0A}" type="presParOf" srcId="{E5BCE354-6BA1-1343-981C-56E318654254}" destId="{AD1A0A2D-F1B4-2540-A4E3-62D7AEE338C1}" srcOrd="2" destOrd="0" presId="urn:microsoft.com/office/officeart/2005/8/layout/hChevron3"/>
    <dgm:cxn modelId="{9CC897B8-E904-6146-888F-09687ED5925A}" type="presParOf" srcId="{E5BCE354-6BA1-1343-981C-56E318654254}" destId="{49942AFA-DFB9-D740-AC2D-7F440ABFDD86}" srcOrd="3" destOrd="0" presId="urn:microsoft.com/office/officeart/2005/8/layout/hChevron3"/>
    <dgm:cxn modelId="{E1BE70CB-47D4-7949-9826-7D6E0FC61290}" type="presParOf" srcId="{E5BCE354-6BA1-1343-981C-56E318654254}" destId="{4B2F1171-D333-9D4C-98F9-F379BCA4045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66B53-B63A-1C45-93A1-FEC07310F152}">
      <dsp:nvSpPr>
        <dsp:cNvPr id="0" name=""/>
        <dsp:cNvSpPr/>
      </dsp:nvSpPr>
      <dsp:spPr>
        <a:xfrm>
          <a:off x="5162" y="0"/>
          <a:ext cx="4514102" cy="101097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Input:</a:t>
          </a:r>
          <a:r>
            <a:rPr lang="zh-CN" altLang="en-US" sz="2800" kern="1200" dirty="0"/>
            <a:t> </a:t>
          </a:r>
          <a:r>
            <a:rPr lang="en-US" altLang="zh-CN" sz="2800" kern="1200" dirty="0"/>
            <a:t>A</a:t>
          </a:r>
          <a:r>
            <a:rPr lang="zh-CN" altLang="en-US" sz="2800" kern="1200" dirty="0"/>
            <a:t> </a:t>
          </a:r>
          <a:r>
            <a:rPr lang="en-US" altLang="zh-CN" sz="2800" kern="1200" dirty="0"/>
            <a:t>set</a:t>
          </a:r>
          <a:r>
            <a:rPr lang="zh-CN" altLang="en-US" sz="2800" kern="1200" dirty="0"/>
            <a:t> </a:t>
          </a:r>
          <a:r>
            <a:rPr lang="en-US" altLang="zh-CN" sz="2800" kern="1200" dirty="0"/>
            <a:t>of</a:t>
          </a:r>
          <a:r>
            <a:rPr lang="zh-CN" altLang="en-US" sz="2800" kern="1200" dirty="0"/>
            <a:t> </a:t>
          </a:r>
          <a:r>
            <a:rPr lang="en-US" altLang="zh-CN" sz="2800" kern="1200" dirty="0"/>
            <a:t>images</a:t>
          </a:r>
          <a:r>
            <a:rPr lang="zh-CN" altLang="en-US" sz="2800" kern="1200" dirty="0"/>
            <a:t> </a:t>
          </a:r>
          <a:endParaRPr lang="en-US" sz="2800" kern="1200" dirty="0"/>
        </a:p>
      </dsp:txBody>
      <dsp:txXfrm>
        <a:off x="5162" y="0"/>
        <a:ext cx="4261359" cy="1010974"/>
      </dsp:txXfrm>
    </dsp:sp>
    <dsp:sp modelId="{AD1A0A2D-F1B4-2540-A4E3-62D7AEE338C1}">
      <dsp:nvSpPr>
        <dsp:cNvPr id="0" name=""/>
        <dsp:cNvSpPr/>
      </dsp:nvSpPr>
      <dsp:spPr>
        <a:xfrm>
          <a:off x="3768849" y="0"/>
          <a:ext cx="4514102" cy="101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Step</a:t>
          </a:r>
          <a:r>
            <a:rPr lang="zh-CN" altLang="en-US" sz="2800" kern="1200" dirty="0"/>
            <a:t> </a:t>
          </a:r>
          <a:r>
            <a:rPr lang="en-US" altLang="zh-CN" sz="2800" kern="1200" dirty="0"/>
            <a:t>2:Dense</a:t>
          </a:r>
          <a:r>
            <a:rPr lang="zh-CN" altLang="en-US" sz="2800" kern="1200" dirty="0"/>
            <a:t> </a:t>
          </a:r>
          <a:r>
            <a:rPr lang="en-US" altLang="zh-CN" sz="2800" kern="1200" dirty="0"/>
            <a:t>Reconstruction</a:t>
          </a:r>
          <a:r>
            <a:rPr lang="zh-CN" altLang="en-US" sz="2800" kern="1200" dirty="0"/>
            <a:t>  </a:t>
          </a:r>
          <a:endParaRPr lang="en-US" sz="2800" kern="1200" dirty="0"/>
        </a:p>
      </dsp:txBody>
      <dsp:txXfrm>
        <a:off x="4274336" y="0"/>
        <a:ext cx="3503128" cy="1010974"/>
      </dsp:txXfrm>
    </dsp:sp>
    <dsp:sp modelId="{4B2F1171-D333-9D4C-98F9-F379BCA40450}">
      <dsp:nvSpPr>
        <dsp:cNvPr id="0" name=""/>
        <dsp:cNvSpPr/>
      </dsp:nvSpPr>
      <dsp:spPr>
        <a:xfrm>
          <a:off x="7217895" y="0"/>
          <a:ext cx="4514102" cy="101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Step</a:t>
          </a:r>
          <a:r>
            <a:rPr lang="zh-CN" altLang="en-US" sz="2800" kern="1200" dirty="0"/>
            <a:t> </a:t>
          </a:r>
          <a:r>
            <a:rPr lang="en-US" altLang="zh-CN" sz="2800" kern="1200" dirty="0"/>
            <a:t>3:Read</a:t>
          </a:r>
          <a:r>
            <a:rPr lang="zh-CN" altLang="en-US" sz="2800" kern="1200" dirty="0"/>
            <a:t> </a:t>
          </a:r>
          <a:r>
            <a:rPr lang="en-US" altLang="zh-CN" sz="2800" kern="1200" dirty="0"/>
            <a:t>in</a:t>
          </a:r>
          <a:r>
            <a:rPr lang="zh-CN" altLang="en-US" sz="2800" kern="1200" dirty="0"/>
            <a:t> </a:t>
          </a:r>
          <a:r>
            <a:rPr lang="en-US" altLang="zh-CN" sz="2800" kern="1200" dirty="0"/>
            <a:t>3D</a:t>
          </a:r>
          <a:r>
            <a:rPr lang="zh-CN" altLang="en-US" sz="2800" kern="1200" dirty="0"/>
            <a:t> </a:t>
          </a:r>
          <a:r>
            <a:rPr lang="en-US" altLang="zh-CN" sz="2800" kern="1200" dirty="0"/>
            <a:t>point</a:t>
          </a:r>
          <a:r>
            <a:rPr lang="zh-CN" altLang="en-US" sz="2800" kern="1200" dirty="0"/>
            <a:t> </a:t>
          </a:r>
          <a:r>
            <a:rPr lang="en-US" altLang="zh-CN" sz="2800" kern="1200" dirty="0"/>
            <a:t>cloud</a:t>
          </a:r>
          <a:endParaRPr lang="en-US" sz="2800" kern="1200" dirty="0"/>
        </a:p>
      </dsp:txBody>
      <dsp:txXfrm>
        <a:off x="7723382" y="0"/>
        <a:ext cx="3503128" cy="1010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66B53-B63A-1C45-93A1-FEC07310F152}">
      <dsp:nvSpPr>
        <dsp:cNvPr id="0" name=""/>
        <dsp:cNvSpPr/>
      </dsp:nvSpPr>
      <dsp:spPr>
        <a:xfrm>
          <a:off x="0" y="0"/>
          <a:ext cx="4514102" cy="101097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Step</a:t>
          </a:r>
          <a:r>
            <a:rPr lang="zh-CN" altLang="en-US" sz="2800" kern="1200" dirty="0"/>
            <a:t> </a:t>
          </a:r>
          <a:r>
            <a:rPr lang="en-US" altLang="zh-CN" sz="2800" kern="1200" dirty="0"/>
            <a:t>4:RANSAC</a:t>
          </a:r>
          <a:r>
            <a:rPr lang="zh-CN" altLang="en-US" sz="2800" kern="1200" dirty="0"/>
            <a:t> </a:t>
          </a:r>
          <a:r>
            <a:rPr lang="en-US" altLang="zh-CN" sz="2800" kern="1200" dirty="0"/>
            <a:t>routine</a:t>
          </a:r>
          <a:endParaRPr lang="en-US" sz="2800" kern="1200" dirty="0"/>
        </a:p>
      </dsp:txBody>
      <dsp:txXfrm>
        <a:off x="0" y="0"/>
        <a:ext cx="4261359" cy="1010974"/>
      </dsp:txXfrm>
    </dsp:sp>
    <dsp:sp modelId="{AD1A0A2D-F1B4-2540-A4E3-62D7AEE338C1}">
      <dsp:nvSpPr>
        <dsp:cNvPr id="0" name=""/>
        <dsp:cNvSpPr/>
      </dsp:nvSpPr>
      <dsp:spPr>
        <a:xfrm>
          <a:off x="3616444" y="0"/>
          <a:ext cx="4514102" cy="101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Step</a:t>
          </a:r>
          <a:r>
            <a:rPr lang="zh-CN" altLang="en-US" sz="2800" kern="1200" dirty="0"/>
            <a:t> </a:t>
          </a:r>
          <a:r>
            <a:rPr lang="en-US" altLang="zh-CN" sz="2800" kern="1200" dirty="0"/>
            <a:t>5:Display</a:t>
          </a:r>
          <a:r>
            <a:rPr lang="zh-CN" altLang="en-US" sz="2800" kern="1200" dirty="0"/>
            <a:t> </a:t>
          </a:r>
          <a:r>
            <a:rPr lang="en-US" altLang="zh-CN" sz="2800" kern="1200" dirty="0"/>
            <a:t>3D</a:t>
          </a:r>
          <a:r>
            <a:rPr lang="zh-CN" altLang="en-US" sz="2800" kern="1200" dirty="0"/>
            <a:t> </a:t>
          </a:r>
          <a:r>
            <a:rPr lang="en-US" altLang="zh-CN" sz="2800" kern="1200" dirty="0"/>
            <a:t>point</a:t>
          </a:r>
          <a:r>
            <a:rPr lang="zh-CN" altLang="en-US" sz="2800" kern="1200" dirty="0"/>
            <a:t> </a:t>
          </a:r>
          <a:r>
            <a:rPr lang="en-US" altLang="zh-CN" sz="2800" kern="1200" dirty="0"/>
            <a:t>cloud</a:t>
          </a:r>
          <a:r>
            <a:rPr lang="zh-CN" altLang="en-US" sz="2800" kern="1200" dirty="0"/>
            <a:t> </a:t>
          </a:r>
          <a:endParaRPr lang="en-US" sz="2800" kern="1200" dirty="0"/>
        </a:p>
      </dsp:txBody>
      <dsp:txXfrm>
        <a:off x="4121931" y="0"/>
        <a:ext cx="3503128" cy="1010974"/>
      </dsp:txXfrm>
    </dsp:sp>
    <dsp:sp modelId="{4B2F1171-D333-9D4C-98F9-F379BCA40450}">
      <dsp:nvSpPr>
        <dsp:cNvPr id="0" name=""/>
        <dsp:cNvSpPr/>
      </dsp:nvSpPr>
      <dsp:spPr>
        <a:xfrm>
          <a:off x="7232889" y="0"/>
          <a:ext cx="4514102" cy="101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Step</a:t>
          </a:r>
          <a:r>
            <a:rPr lang="zh-CN" altLang="en-US" sz="2800" kern="1200" dirty="0"/>
            <a:t> </a:t>
          </a:r>
          <a:r>
            <a:rPr lang="en-US" altLang="zh-CN" sz="2800" kern="1200" dirty="0"/>
            <a:t>6:Geometric</a:t>
          </a:r>
          <a:r>
            <a:rPr lang="zh-CN" altLang="en-US" sz="2800" kern="1200" dirty="0"/>
            <a:t> </a:t>
          </a:r>
          <a:r>
            <a:rPr lang="en-US" altLang="zh-CN" sz="2800" kern="1200" dirty="0"/>
            <a:t>Transformation</a:t>
          </a:r>
          <a:endParaRPr lang="en-US" sz="2800" kern="1200" dirty="0"/>
        </a:p>
      </dsp:txBody>
      <dsp:txXfrm>
        <a:off x="7738376" y="0"/>
        <a:ext cx="3503128" cy="1010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66B53-B63A-1C45-93A1-FEC07310F152}">
      <dsp:nvSpPr>
        <dsp:cNvPr id="0" name=""/>
        <dsp:cNvSpPr/>
      </dsp:nvSpPr>
      <dsp:spPr>
        <a:xfrm>
          <a:off x="5162" y="0"/>
          <a:ext cx="4514102" cy="101097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Step</a:t>
          </a:r>
          <a:r>
            <a:rPr lang="zh-CN" altLang="en-US" sz="2800" kern="1200" dirty="0"/>
            <a:t> </a:t>
          </a:r>
          <a:r>
            <a:rPr lang="en-US" altLang="zh-CN" sz="2800" kern="1200" dirty="0"/>
            <a:t>7:Create</a:t>
          </a:r>
          <a:r>
            <a:rPr lang="zh-CN" altLang="en-US" sz="2800" kern="1200" dirty="0"/>
            <a:t> </a:t>
          </a:r>
          <a:r>
            <a:rPr lang="en-US" altLang="zh-CN" sz="2800" kern="1200" dirty="0"/>
            <a:t>virtual</a:t>
          </a:r>
          <a:r>
            <a:rPr lang="zh-CN" altLang="en-US" sz="2800" kern="1200" dirty="0"/>
            <a:t> </a:t>
          </a:r>
          <a:r>
            <a:rPr lang="en-US" altLang="zh-CN" sz="2800" kern="1200" dirty="0"/>
            <a:t>object</a:t>
          </a:r>
          <a:endParaRPr lang="en-US" sz="2800" kern="1200" dirty="0"/>
        </a:p>
      </dsp:txBody>
      <dsp:txXfrm>
        <a:off x="5162" y="0"/>
        <a:ext cx="4261359" cy="1010974"/>
      </dsp:txXfrm>
    </dsp:sp>
    <dsp:sp modelId="{AD1A0A2D-F1B4-2540-A4E3-62D7AEE338C1}">
      <dsp:nvSpPr>
        <dsp:cNvPr id="0" name=""/>
        <dsp:cNvSpPr/>
      </dsp:nvSpPr>
      <dsp:spPr>
        <a:xfrm>
          <a:off x="3616444" y="0"/>
          <a:ext cx="4514102" cy="101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Step</a:t>
          </a:r>
          <a:r>
            <a:rPr lang="zh-CN" altLang="en-US" sz="2800" kern="1200" dirty="0"/>
            <a:t> </a:t>
          </a:r>
          <a:r>
            <a:rPr lang="en-US" altLang="zh-CN" sz="2800" kern="1200" dirty="0"/>
            <a:t>8:Internal</a:t>
          </a:r>
          <a:r>
            <a:rPr lang="zh-CN" altLang="en-US" sz="2800" kern="1200" dirty="0"/>
            <a:t> </a:t>
          </a:r>
          <a:r>
            <a:rPr lang="en-US" altLang="zh-CN" sz="2800" kern="1200" dirty="0"/>
            <a:t>&amp;</a:t>
          </a:r>
          <a:r>
            <a:rPr lang="zh-CN" altLang="en-US" sz="2800" kern="1200" dirty="0"/>
            <a:t> </a:t>
          </a:r>
          <a:r>
            <a:rPr lang="en-US" altLang="zh-CN" sz="2800" kern="1200" dirty="0"/>
            <a:t>External</a:t>
          </a:r>
          <a:r>
            <a:rPr lang="zh-CN" altLang="en-US" sz="2800" kern="1200" dirty="0"/>
            <a:t> </a:t>
          </a:r>
          <a:r>
            <a:rPr lang="en-US" altLang="zh-CN" sz="2800" kern="1200" dirty="0"/>
            <a:t>parameters</a:t>
          </a:r>
          <a:endParaRPr lang="en-US" sz="2800" kern="1200" dirty="0"/>
        </a:p>
      </dsp:txBody>
      <dsp:txXfrm>
        <a:off x="4121931" y="0"/>
        <a:ext cx="3503128" cy="1010974"/>
      </dsp:txXfrm>
    </dsp:sp>
    <dsp:sp modelId="{4B2F1171-D333-9D4C-98F9-F379BCA40450}">
      <dsp:nvSpPr>
        <dsp:cNvPr id="0" name=""/>
        <dsp:cNvSpPr/>
      </dsp:nvSpPr>
      <dsp:spPr>
        <a:xfrm>
          <a:off x="7217895" y="0"/>
          <a:ext cx="4514102" cy="1010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Step</a:t>
          </a:r>
          <a:r>
            <a:rPr lang="zh-CN" altLang="en-US" sz="2800" kern="1200" dirty="0"/>
            <a:t> </a:t>
          </a:r>
          <a:r>
            <a:rPr lang="en-US" altLang="zh-CN" sz="2800" kern="1200" dirty="0"/>
            <a:t>9:Projects</a:t>
          </a:r>
          <a:r>
            <a:rPr lang="zh-CN" altLang="en-US" sz="2800" kern="1200" dirty="0"/>
            <a:t> </a:t>
          </a:r>
          <a:r>
            <a:rPr lang="en-US" altLang="zh-CN" sz="2800" kern="1200" dirty="0"/>
            <a:t>3D</a:t>
          </a:r>
          <a:r>
            <a:rPr lang="zh-CN" altLang="en-US" sz="2800" kern="1200" dirty="0"/>
            <a:t> </a:t>
          </a:r>
          <a:r>
            <a:rPr lang="en-US" altLang="zh-CN" sz="2800" kern="1200" dirty="0"/>
            <a:t>points-&gt;2D</a:t>
          </a:r>
          <a:r>
            <a:rPr lang="zh-CN" altLang="en-US" sz="2800" kern="1200" dirty="0"/>
            <a:t> </a:t>
          </a:r>
          <a:r>
            <a:rPr lang="en-US" altLang="zh-CN" sz="2800" kern="1200" dirty="0"/>
            <a:t>points</a:t>
          </a:r>
          <a:endParaRPr lang="en-US" sz="2800" kern="1200" dirty="0"/>
        </a:p>
      </dsp:txBody>
      <dsp:txXfrm>
        <a:off x="7723382" y="0"/>
        <a:ext cx="3503128" cy="1010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53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3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6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99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5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53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2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46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0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F529D-973D-4D91-A669-E789F3581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38" r="35364" b="165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13E4-9F60-2F4B-924F-F615DD834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766" y="1588486"/>
            <a:ext cx="6351444" cy="1369949"/>
          </a:xfrm>
        </p:spPr>
        <p:txBody>
          <a:bodyPr anchor="b">
            <a:noAutofit/>
          </a:bodyPr>
          <a:lstStyle/>
          <a:p>
            <a:r>
              <a:rPr lang="en-US" altLang="zh-CN" sz="4800" dirty="0">
                <a:solidFill>
                  <a:schemeClr val="accent3"/>
                </a:solidFill>
              </a:rPr>
              <a:t>CSE</a:t>
            </a:r>
            <a:r>
              <a:rPr lang="zh-CN" altLang="en-US" sz="4800" dirty="0">
                <a:solidFill>
                  <a:schemeClr val="accent3"/>
                </a:solidFill>
              </a:rPr>
              <a:t> </a:t>
            </a:r>
            <a:r>
              <a:rPr lang="en-US" altLang="zh-CN" sz="4800" dirty="0">
                <a:solidFill>
                  <a:schemeClr val="accent3"/>
                </a:solidFill>
              </a:rPr>
              <a:t>586:</a:t>
            </a:r>
            <a:r>
              <a:rPr lang="zh-CN" altLang="en-US" sz="4800" dirty="0">
                <a:solidFill>
                  <a:schemeClr val="accent3"/>
                </a:solidFill>
              </a:rPr>
              <a:t> </a:t>
            </a:r>
            <a:r>
              <a:rPr lang="en-US" altLang="zh-CN" sz="4800" dirty="0">
                <a:solidFill>
                  <a:schemeClr val="accent3"/>
                </a:solidFill>
              </a:rPr>
              <a:t>Project</a:t>
            </a:r>
            <a:r>
              <a:rPr lang="zh-CN" altLang="en-US" sz="4800" dirty="0">
                <a:solidFill>
                  <a:schemeClr val="accent3"/>
                </a:solidFill>
              </a:rPr>
              <a:t> </a:t>
            </a:r>
            <a:r>
              <a:rPr lang="en-US" altLang="zh-CN" sz="4800" dirty="0">
                <a:solidFill>
                  <a:schemeClr val="accent3"/>
                </a:solidFill>
              </a:rPr>
              <a:t>2</a:t>
            </a:r>
            <a:r>
              <a:rPr lang="zh-CN" altLang="en-US" sz="4800" dirty="0">
                <a:solidFill>
                  <a:schemeClr val="accent3"/>
                </a:solidFill>
              </a:rPr>
              <a:t>  </a:t>
            </a:r>
            <a:br>
              <a:rPr lang="en-US" altLang="zh-CN" sz="4800" dirty="0">
                <a:solidFill>
                  <a:schemeClr val="accent3"/>
                </a:solidFill>
              </a:rPr>
            </a:br>
            <a:r>
              <a:rPr lang="en-US" altLang="zh-CN" sz="4800" dirty="0">
                <a:solidFill>
                  <a:schemeClr val="accent3"/>
                </a:solidFill>
              </a:rPr>
              <a:t>3D</a:t>
            </a:r>
            <a:r>
              <a:rPr lang="zh-CN" altLang="en-US" sz="4800" dirty="0">
                <a:solidFill>
                  <a:schemeClr val="accent3"/>
                </a:solidFill>
              </a:rPr>
              <a:t> </a:t>
            </a:r>
            <a:r>
              <a:rPr lang="en-US" altLang="zh-CN" sz="4800" dirty="0">
                <a:solidFill>
                  <a:schemeClr val="accent3"/>
                </a:solidFill>
              </a:rPr>
              <a:t>Reconstruction</a:t>
            </a:r>
            <a:r>
              <a:rPr lang="zh-CN" altLang="en-US" sz="4800" dirty="0">
                <a:solidFill>
                  <a:schemeClr val="accent3"/>
                </a:solidFill>
              </a:rPr>
              <a:t> </a:t>
            </a:r>
            <a:endParaRPr lang="en-US" sz="4800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976D2-11BC-C644-9EC6-E47207141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9" y="4924086"/>
            <a:ext cx="6637195" cy="787517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Group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members: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Hong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Zhang,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Shimian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Zhang,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Wenxing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Cao,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 err="1">
                <a:solidFill>
                  <a:schemeClr val="accent3"/>
                </a:solidFill>
              </a:rPr>
              <a:t>Yaqi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Xu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23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46E8B-160D-0D4D-BE25-146ED72A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241272"/>
            <a:ext cx="10515600" cy="70408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Step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5: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Display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the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refined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dominant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plane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CEFF89-5609-6242-B86B-24978DC9E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7" y="2222536"/>
            <a:ext cx="7829550" cy="46354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74BC-4D98-1844-BC48-F24549A96494}"/>
              </a:ext>
            </a:extLst>
          </p:cNvPr>
          <p:cNvSpPr txBox="1"/>
          <p:nvPr/>
        </p:nvSpPr>
        <p:spPr>
          <a:xfrm>
            <a:off x="452438" y="1069855"/>
            <a:ext cx="11736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---Here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our</a:t>
            </a:r>
            <a:r>
              <a:rPr lang="zh-CN" altLang="en-US" sz="2800" dirty="0"/>
              <a:t> </a:t>
            </a:r>
            <a:r>
              <a:rPr lang="en-US" altLang="zh-CN" sz="2800" b="1" dirty="0"/>
              <a:t>trick</a:t>
            </a:r>
            <a:r>
              <a:rPr lang="zh-CN" altLang="en-US" sz="2800" b="1" dirty="0"/>
              <a:t> </a:t>
            </a:r>
            <a:r>
              <a:rPr lang="en-US" altLang="zh-CN" sz="2800" dirty="0"/>
              <a:t>(pick</a:t>
            </a:r>
            <a:r>
              <a:rPr lang="zh-CN" altLang="en-US" sz="2800" dirty="0"/>
              <a:t> </a:t>
            </a:r>
            <a:r>
              <a:rPr lang="en-US" altLang="zh-CN" sz="2800" dirty="0"/>
              <a:t>c</a:t>
            </a:r>
            <a:r>
              <a:rPr lang="zh-CN" altLang="en-US" sz="2800" dirty="0"/>
              <a:t>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1,</a:t>
            </a:r>
            <a:r>
              <a:rPr lang="zh-CN" altLang="en-US" sz="2800" dirty="0"/>
              <a:t> </a:t>
            </a:r>
            <a:r>
              <a:rPr lang="en-US" altLang="zh-CN" sz="2800" dirty="0"/>
              <a:t>suitable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case)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solve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fitting</a:t>
            </a:r>
            <a:r>
              <a:rPr lang="zh-CN" altLang="en-US" sz="2800" dirty="0"/>
              <a:t> </a:t>
            </a:r>
            <a:r>
              <a:rPr lang="en-US" altLang="zh-CN" sz="2800" dirty="0"/>
              <a:t>plane,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form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smooth</a:t>
            </a:r>
            <a:r>
              <a:rPr lang="zh-CN" altLang="en-US" sz="2800" dirty="0"/>
              <a:t> </a:t>
            </a:r>
            <a:r>
              <a:rPr lang="en-US" altLang="zh-CN" sz="2800" dirty="0"/>
              <a:t>plane.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457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14697-FB13-1645-B17E-60796A15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04" y="1165860"/>
            <a:ext cx="3602736" cy="452628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Refined</a:t>
            </a:r>
            <a:r>
              <a:rPr lang="zh-CN" altLang="en-US" sz="3200" dirty="0"/>
              <a:t> </a:t>
            </a:r>
            <a:r>
              <a:rPr lang="en-US" altLang="zh-CN" sz="3200" dirty="0"/>
              <a:t>dominant</a:t>
            </a:r>
            <a:r>
              <a:rPr lang="zh-CN" altLang="en-US" sz="3200" dirty="0"/>
              <a:t> </a:t>
            </a:r>
            <a:r>
              <a:rPr lang="en-US" altLang="zh-CN" sz="3200" dirty="0"/>
              <a:t>plane</a:t>
            </a:r>
            <a:r>
              <a:rPr lang="zh-CN" altLang="en-US" sz="3200" dirty="0"/>
              <a:t> </a:t>
            </a:r>
            <a:r>
              <a:rPr lang="en-US" altLang="zh-CN" sz="3200" dirty="0"/>
              <a:t>after</a:t>
            </a:r>
            <a:r>
              <a:rPr lang="zh-CN" altLang="en-US" sz="3200" dirty="0"/>
              <a:t> </a:t>
            </a:r>
            <a:r>
              <a:rPr lang="en-US" altLang="zh-CN" sz="3200" dirty="0"/>
              <a:t>computing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plane</a:t>
            </a:r>
            <a:r>
              <a:rPr lang="zh-CN" altLang="en-US" sz="3200" dirty="0"/>
              <a:t> </a:t>
            </a:r>
            <a:r>
              <a:rPr lang="en-US" altLang="zh-CN" sz="3200" dirty="0"/>
              <a:t>parameters</a:t>
            </a:r>
            <a:br>
              <a:rPr lang="en-US" altLang="zh-CN" sz="3200" dirty="0"/>
            </a:br>
            <a:r>
              <a:rPr lang="en-US" altLang="zh-CN" sz="3200" dirty="0"/>
              <a:t>[X(1), X(2), 1, X(3)]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equations</a:t>
            </a:r>
            <a:r>
              <a:rPr lang="zh-CN" altLang="en-US" sz="3200" dirty="0"/>
              <a:t> </a:t>
            </a:r>
            <a:r>
              <a:rPr lang="en-US" altLang="zh-CN" sz="3200" dirty="0"/>
              <a:t>above</a:t>
            </a:r>
            <a:endParaRPr lang="en-US" sz="3200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photo, black, small, sitting&#10;&#10;Description automatically generated">
            <a:extLst>
              <a:ext uri="{FF2B5EF4-FFF2-40B4-BE49-F238E27FC236}">
                <a16:creationId xmlns:a16="http://schemas.microsoft.com/office/drawing/2014/main" id="{848C0056-110B-234A-81D0-E92F4C1E6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0381" y="892391"/>
            <a:ext cx="6764289" cy="5073217"/>
          </a:xfrm>
        </p:spPr>
      </p:pic>
    </p:spTree>
    <p:extLst>
      <p:ext uri="{BB962C8B-B14F-4D97-AF65-F5344CB8AC3E}">
        <p14:creationId xmlns:p14="http://schemas.microsoft.com/office/powerpoint/2010/main" val="58554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637C2-68C4-0446-B71D-778EE286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71" y="287841"/>
            <a:ext cx="10515600" cy="1071547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Step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6: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Homogeneous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Coordinate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System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&amp;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Geometric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Transformations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CC0C0-C31A-B447-A946-1816879B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670" y="1647229"/>
            <a:ext cx="11777281" cy="1203960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Homogeneous</a:t>
            </a:r>
            <a:r>
              <a:rPr lang="zh-CN" altLang="en-US" dirty="0"/>
              <a:t> </a:t>
            </a:r>
            <a:r>
              <a:rPr lang="en-US" altLang="zh-CN" dirty="0"/>
              <a:t>Coordinates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(x,</a:t>
            </a:r>
            <a:r>
              <a:rPr lang="zh-CN" altLang="en-US" dirty="0"/>
              <a:t> </a:t>
            </a:r>
            <a:r>
              <a:rPr lang="en-US" altLang="zh-CN" dirty="0"/>
              <a:t>y)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(x’,</a:t>
            </a:r>
            <a:r>
              <a:rPr lang="zh-CN" altLang="en-US" dirty="0"/>
              <a:t> </a:t>
            </a:r>
            <a:r>
              <a:rPr lang="en-US" altLang="zh-CN" dirty="0"/>
              <a:t>y’,</a:t>
            </a:r>
            <a:r>
              <a:rPr lang="zh-CN" altLang="en-US" dirty="0"/>
              <a:t> </a:t>
            </a:r>
            <a:r>
              <a:rPr lang="en-US" altLang="zh-CN" dirty="0"/>
              <a:t>z’)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“fictitious”</a:t>
            </a:r>
            <a:r>
              <a:rPr lang="zh-CN" altLang="en-US" dirty="0"/>
              <a:t> </a:t>
            </a: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coordinate.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415AA-A488-0446-842F-86A16B65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15" y="2851189"/>
            <a:ext cx="6673958" cy="39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9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D9F87-FF1C-5E48-B419-AC92D6161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41272"/>
            <a:ext cx="11743944" cy="1294919"/>
          </a:xfrm>
        </p:spPr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projection,</a:t>
            </a:r>
            <a:r>
              <a:rPr lang="zh-CN" altLang="en-US" dirty="0"/>
              <a:t> </a:t>
            </a:r>
            <a:r>
              <a:rPr lang="en-US" altLang="zh-CN" dirty="0"/>
              <a:t>rigid</a:t>
            </a:r>
            <a:r>
              <a:rPr lang="zh-CN" altLang="en-US" dirty="0"/>
              <a:t> </a:t>
            </a:r>
            <a:r>
              <a:rPr lang="en-US" altLang="zh-CN" dirty="0"/>
              <a:t>transformations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coordinate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EDDB7-826C-5E4A-94FB-2697E456B6CC}"/>
              </a:ext>
            </a:extLst>
          </p:cNvPr>
          <p:cNvSpPr txBox="1"/>
          <p:nvPr/>
        </p:nvSpPr>
        <p:spPr>
          <a:xfrm>
            <a:off x="585978" y="5775462"/>
            <a:ext cx="1146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</a:t>
            </a:r>
            <a:r>
              <a:rPr lang="en-US" altLang="zh-CN" sz="2400" b="1" baseline="-25000" dirty="0"/>
              <a:t>C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b="1" dirty="0"/>
              <a:t>P</a:t>
            </a:r>
            <a:r>
              <a:rPr lang="en-US" altLang="zh-CN" sz="2400" b="1" baseline="-25000" dirty="0"/>
              <a:t>W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physical</a:t>
            </a:r>
            <a:r>
              <a:rPr lang="zh-CN" altLang="en-US" sz="2400" dirty="0"/>
              <a:t> </a:t>
            </a:r>
            <a:r>
              <a:rPr lang="en-US" altLang="zh-CN" sz="2400" dirty="0"/>
              <a:t>point</a:t>
            </a:r>
            <a:r>
              <a:rPr lang="zh-CN" altLang="en-US" sz="2400" dirty="0"/>
              <a:t> </a:t>
            </a:r>
            <a:r>
              <a:rPr lang="en-US" altLang="zh-CN" sz="2400" dirty="0"/>
              <a:t>(not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point),</a:t>
            </a:r>
            <a:r>
              <a:rPr lang="zh-CN" altLang="en-US" sz="2400" dirty="0"/>
              <a:t> </a:t>
            </a:r>
            <a:r>
              <a:rPr lang="en-US" altLang="zh-CN" sz="2400" dirty="0"/>
              <a:t>described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designed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system.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62074-1036-8C41-AE05-0F896FAC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88" y="1238020"/>
            <a:ext cx="7655536" cy="45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5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7EA35E1-00DD-8C43-BDA8-C2536E59A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832" y="9"/>
            <a:ext cx="4931288" cy="189071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C0734C9-3B80-C540-AA64-93E7E626DAFE}"/>
              </a:ext>
            </a:extLst>
          </p:cNvPr>
          <p:cNvSpPr/>
          <p:nvPr/>
        </p:nvSpPr>
        <p:spPr>
          <a:xfrm>
            <a:off x="736854" y="6052020"/>
            <a:ext cx="219456" cy="2197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E75EE-92D7-314B-8A60-09E9B1A91FF8}"/>
              </a:ext>
            </a:extLst>
          </p:cNvPr>
          <p:cNvSpPr txBox="1"/>
          <p:nvPr/>
        </p:nvSpPr>
        <p:spPr>
          <a:xfrm>
            <a:off x="1108329" y="5825160"/>
            <a:ext cx="1060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rotate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object’s</a:t>
            </a:r>
            <a:r>
              <a:rPr lang="zh-CN" altLang="en-US" sz="2400" dirty="0"/>
              <a:t> </a:t>
            </a:r>
            <a:r>
              <a:rPr lang="en-US" altLang="zh-CN" sz="2400" dirty="0"/>
              <a:t>local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direction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designed</a:t>
            </a:r>
            <a:r>
              <a:rPr lang="zh-CN" altLang="en-US" sz="2400" dirty="0"/>
              <a:t> </a:t>
            </a:r>
            <a:r>
              <a:rPr lang="en-US" altLang="zh-CN" sz="2400" dirty="0"/>
              <a:t>coordinate</a:t>
            </a:r>
            <a:r>
              <a:rPr lang="zh-CN" altLang="en-US" sz="2400" dirty="0"/>
              <a:t> </a:t>
            </a:r>
            <a:r>
              <a:rPr lang="en-US" altLang="zh-CN" sz="2400" dirty="0"/>
              <a:t>system,</a:t>
            </a:r>
            <a:r>
              <a:rPr lang="zh-CN" altLang="en-US" sz="2400" dirty="0"/>
              <a:t> </a:t>
            </a:r>
            <a:r>
              <a:rPr lang="en-US" altLang="zh-CN" sz="2400" b="1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translate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designed</a:t>
            </a:r>
            <a:r>
              <a:rPr lang="zh-CN" altLang="en-US" sz="2400" dirty="0"/>
              <a:t> </a:t>
            </a:r>
            <a:r>
              <a:rPr lang="en-US" altLang="zh-CN" sz="2400" dirty="0"/>
              <a:t>position.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C7855F-8E69-4042-830D-79154D3CDA75}"/>
                  </a:ext>
                </a:extLst>
              </p:cNvPr>
              <p:cNvSpPr txBox="1"/>
              <p:nvPr/>
            </p:nvSpPr>
            <p:spPr>
              <a:xfrm>
                <a:off x="8487532" y="3369937"/>
                <a:ext cx="25885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C7855F-8E69-4042-830D-79154D3CD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532" y="3369937"/>
                <a:ext cx="2588529" cy="492443"/>
              </a:xfrm>
              <a:prstGeom prst="rect">
                <a:avLst/>
              </a:prstGeom>
              <a:blipFill>
                <a:blip r:embed="rId3"/>
                <a:stretch>
                  <a:fillRect l="-2439" r="-1951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463C6D5-EC81-D243-A8DA-189F33CF1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82" y="1890722"/>
            <a:ext cx="6869417" cy="38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7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3E08DFA-2F97-AF4D-A764-D5B72E79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19" y="130538"/>
            <a:ext cx="11766233" cy="81482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Step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7: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Create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a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Virtual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Object</a:t>
            </a:r>
            <a:r>
              <a:rPr lang="zh-CN" altLang="en-US" dirty="0">
                <a:solidFill>
                  <a:schemeClr val="accent3"/>
                </a:solidFill>
              </a:rPr>
              <a:t>  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8FB76E-C81A-2042-A0A3-2741CBBEB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945361"/>
            <a:ext cx="12057887" cy="1899600"/>
          </a:xfrm>
        </p:spPr>
        <p:txBody>
          <a:bodyPr>
            <a:noAutofit/>
          </a:bodyPr>
          <a:lstStyle/>
          <a:p>
            <a:r>
              <a:rPr lang="en-US" altLang="zh-CN" sz="2700" dirty="0"/>
              <a:t>1.</a:t>
            </a:r>
            <a:r>
              <a:rPr lang="zh-CN" altLang="en-US" sz="2700" dirty="0"/>
              <a:t> </a:t>
            </a:r>
            <a:r>
              <a:rPr lang="en-US" altLang="zh-CN" sz="2700" dirty="0"/>
              <a:t>Set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local</a:t>
            </a:r>
            <a:r>
              <a:rPr lang="zh-CN" altLang="en-US" sz="2700" dirty="0"/>
              <a:t> </a:t>
            </a:r>
            <a:r>
              <a:rPr lang="en-US" altLang="zh-CN" sz="2700" dirty="0"/>
              <a:t>coordinate</a:t>
            </a:r>
            <a:r>
              <a:rPr lang="zh-CN" altLang="en-US" sz="2700" dirty="0"/>
              <a:t> </a:t>
            </a:r>
            <a:r>
              <a:rPr lang="en-US" altLang="zh-CN" sz="2700" dirty="0"/>
              <a:t>system</a:t>
            </a:r>
            <a:r>
              <a:rPr lang="zh-CN" altLang="en-US" sz="2700" dirty="0"/>
              <a:t> </a:t>
            </a:r>
            <a:r>
              <a:rPr lang="en-US" altLang="zh-CN" sz="2700" dirty="0"/>
              <a:t>of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object</a:t>
            </a:r>
            <a:r>
              <a:rPr lang="zh-CN" altLang="en-US" sz="2700" dirty="0"/>
              <a:t>  </a:t>
            </a:r>
            <a:r>
              <a:rPr lang="en-US" altLang="zh-CN" sz="2700" dirty="0"/>
              <a:t>[Up,</a:t>
            </a:r>
            <a:r>
              <a:rPr lang="zh-CN" altLang="en-US" sz="2700" dirty="0"/>
              <a:t> </a:t>
            </a:r>
            <a:r>
              <a:rPr lang="en-US" altLang="zh-CN" sz="2700" dirty="0"/>
              <a:t>Forward,</a:t>
            </a:r>
            <a:r>
              <a:rPr lang="zh-CN" altLang="en-US" sz="2700" dirty="0"/>
              <a:t> </a:t>
            </a:r>
            <a:r>
              <a:rPr lang="en-US" altLang="zh-CN" sz="2700" dirty="0"/>
              <a:t>Left]</a:t>
            </a:r>
            <a:r>
              <a:rPr lang="zh-CN" altLang="en-US" sz="2700" dirty="0"/>
              <a:t> </a:t>
            </a:r>
            <a:r>
              <a:rPr lang="en-US" altLang="zh-CN" sz="2700" dirty="0"/>
              <a:t>and</a:t>
            </a:r>
            <a:r>
              <a:rPr lang="zh-CN" altLang="en-US" sz="2700" dirty="0"/>
              <a:t> </a:t>
            </a:r>
            <a:r>
              <a:rPr lang="en-US" altLang="zh-CN" sz="2700" dirty="0"/>
              <a:t>its</a:t>
            </a:r>
            <a:r>
              <a:rPr lang="zh-CN" altLang="en-US" sz="2700" dirty="0"/>
              <a:t> </a:t>
            </a:r>
            <a:r>
              <a:rPr lang="en-US" altLang="zh-CN" sz="2700" dirty="0"/>
              <a:t>origin</a:t>
            </a:r>
            <a:r>
              <a:rPr lang="zh-CN" altLang="en-US" sz="2700" dirty="0"/>
              <a:t> </a:t>
            </a:r>
            <a:r>
              <a:rPr lang="en-US" altLang="zh-CN" sz="2700" dirty="0"/>
              <a:t>is</a:t>
            </a:r>
            <a:r>
              <a:rPr lang="zh-CN" altLang="en-US" sz="2700" dirty="0"/>
              <a:t> </a:t>
            </a:r>
            <a:r>
              <a:rPr lang="en-US" altLang="zh-CN" sz="2700" dirty="0"/>
              <a:t>around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origin</a:t>
            </a:r>
            <a:r>
              <a:rPr lang="zh-CN" altLang="en-US" sz="2700" dirty="0"/>
              <a:t> </a:t>
            </a:r>
            <a:r>
              <a:rPr lang="en-US" altLang="zh-CN" sz="2700" dirty="0"/>
              <a:t>of</a:t>
            </a:r>
            <a:r>
              <a:rPr lang="zh-CN" altLang="en-US" sz="2700" dirty="0"/>
              <a:t> </a:t>
            </a:r>
            <a:r>
              <a:rPr lang="en-US" altLang="zh-CN" sz="2700" dirty="0"/>
              <a:t>world</a:t>
            </a:r>
            <a:r>
              <a:rPr lang="zh-CN" altLang="en-US" sz="2700" dirty="0"/>
              <a:t> </a:t>
            </a:r>
            <a:r>
              <a:rPr lang="en-US" altLang="zh-CN" sz="2700" dirty="0"/>
              <a:t>coordinate</a:t>
            </a:r>
            <a:r>
              <a:rPr lang="zh-CN" altLang="en-US" sz="2700" dirty="0"/>
              <a:t> </a:t>
            </a:r>
            <a:r>
              <a:rPr lang="en-US" altLang="zh-CN" sz="2700" dirty="0"/>
              <a:t>system</a:t>
            </a:r>
            <a:r>
              <a:rPr lang="zh-CN" altLang="en-US" sz="2700" dirty="0"/>
              <a:t> </a:t>
            </a:r>
            <a:r>
              <a:rPr lang="en-US" altLang="zh-CN" sz="2700" dirty="0"/>
              <a:t>after</a:t>
            </a:r>
            <a:r>
              <a:rPr lang="zh-CN" altLang="en-US" sz="2700" dirty="0"/>
              <a:t> </a:t>
            </a:r>
            <a:r>
              <a:rPr lang="en-US" altLang="zh-CN" sz="2700" dirty="0"/>
              <a:t>being</a:t>
            </a:r>
            <a:r>
              <a:rPr lang="zh-CN" altLang="en-US" sz="2700" dirty="0"/>
              <a:t> </a:t>
            </a:r>
            <a:r>
              <a:rPr lang="en-US" altLang="zh-CN" sz="2700" dirty="0"/>
              <a:t>imported</a:t>
            </a:r>
            <a:r>
              <a:rPr lang="zh-CN" altLang="en-US" sz="2700" dirty="0"/>
              <a:t> </a:t>
            </a:r>
            <a:r>
              <a:rPr lang="en-US" altLang="zh-CN" sz="2700" dirty="0"/>
              <a:t>into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point</a:t>
            </a:r>
            <a:r>
              <a:rPr lang="zh-CN" altLang="en-US" sz="2700" dirty="0"/>
              <a:t> </a:t>
            </a:r>
            <a:r>
              <a:rPr lang="en-US" altLang="zh-CN" sz="2700" dirty="0"/>
              <a:t>cloud.</a:t>
            </a:r>
            <a:r>
              <a:rPr lang="zh-CN" altLang="en-US" sz="2700" dirty="0"/>
              <a:t>   </a:t>
            </a:r>
            <a:r>
              <a:rPr lang="en-US" altLang="zh-CN" sz="2700" dirty="0"/>
              <a:t>(Note: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UP</a:t>
            </a:r>
            <a:r>
              <a:rPr lang="zh-CN" altLang="en-US" sz="2700" dirty="0"/>
              <a:t> </a:t>
            </a:r>
            <a:r>
              <a:rPr lang="en-US" altLang="zh-CN" sz="2700" dirty="0"/>
              <a:t>axis</a:t>
            </a:r>
            <a:r>
              <a:rPr lang="zh-CN" altLang="en-US" sz="2700" dirty="0"/>
              <a:t> </a:t>
            </a:r>
            <a:r>
              <a:rPr lang="en-US" altLang="zh-CN" sz="2700" dirty="0"/>
              <a:t>is</a:t>
            </a:r>
            <a:r>
              <a:rPr lang="zh-CN" altLang="en-US" sz="2700" dirty="0"/>
              <a:t> </a:t>
            </a:r>
            <a:r>
              <a:rPr lang="en-US" altLang="zh-CN" sz="2700" dirty="0"/>
              <a:t>parallel</a:t>
            </a:r>
            <a:r>
              <a:rPr lang="zh-CN" altLang="en-US" sz="2700" dirty="0"/>
              <a:t> </a:t>
            </a:r>
            <a:r>
              <a:rPr lang="en-US" altLang="zh-CN" sz="2700" dirty="0"/>
              <a:t>to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normal</a:t>
            </a:r>
            <a:r>
              <a:rPr lang="zh-CN" altLang="en-US" sz="2700" dirty="0"/>
              <a:t> </a:t>
            </a:r>
            <a:r>
              <a:rPr lang="en-US" altLang="zh-CN" sz="2700" dirty="0"/>
              <a:t>vector</a:t>
            </a:r>
            <a:r>
              <a:rPr lang="zh-CN" altLang="en-US" sz="2700" dirty="0"/>
              <a:t> </a:t>
            </a:r>
            <a:r>
              <a:rPr lang="en-US" altLang="zh-CN" sz="2700" dirty="0"/>
              <a:t>of</a:t>
            </a:r>
            <a:r>
              <a:rPr lang="zh-CN" altLang="en-US" sz="2700" dirty="0"/>
              <a:t> </a:t>
            </a:r>
            <a:r>
              <a:rPr lang="en-US" altLang="zh-CN" sz="2700" dirty="0"/>
              <a:t>plane</a:t>
            </a:r>
            <a:r>
              <a:rPr lang="zh-CN" altLang="en-US" sz="2700" dirty="0"/>
              <a:t> </a:t>
            </a:r>
            <a:r>
              <a:rPr lang="en-US" altLang="zh-CN" sz="2700" dirty="0"/>
              <a:t>and</a:t>
            </a:r>
            <a:r>
              <a:rPr lang="zh-CN" altLang="en-US" sz="2700" dirty="0"/>
              <a:t> </a:t>
            </a:r>
            <a:r>
              <a:rPr lang="en-US" altLang="zh-CN" sz="2700" dirty="0"/>
              <a:t>Forward</a:t>
            </a:r>
            <a:r>
              <a:rPr lang="zh-CN" altLang="en-US" sz="2700" dirty="0"/>
              <a:t> </a:t>
            </a:r>
            <a:r>
              <a:rPr lang="en-US" altLang="zh-CN" sz="2700" dirty="0"/>
              <a:t>axis</a:t>
            </a:r>
            <a:r>
              <a:rPr lang="zh-CN" altLang="en-US" sz="2700" dirty="0"/>
              <a:t> </a:t>
            </a:r>
            <a:r>
              <a:rPr lang="en-US" altLang="zh-CN" sz="2700" dirty="0"/>
              <a:t>is</a:t>
            </a:r>
            <a:r>
              <a:rPr lang="zh-CN" altLang="en-US" sz="2700" dirty="0"/>
              <a:t> </a:t>
            </a:r>
            <a:r>
              <a:rPr lang="en-US" altLang="zh-CN" sz="2700" dirty="0"/>
              <a:t>for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object</a:t>
            </a:r>
            <a:r>
              <a:rPr lang="zh-CN" altLang="en-US" sz="2700" dirty="0"/>
              <a:t> </a:t>
            </a:r>
            <a:r>
              <a:rPr lang="en-US" altLang="zh-CN" sz="2700" dirty="0"/>
              <a:t>to</a:t>
            </a:r>
            <a:r>
              <a:rPr lang="zh-CN" altLang="en-US" sz="2700" dirty="0"/>
              <a:t> </a:t>
            </a:r>
            <a:r>
              <a:rPr lang="en-US" altLang="zh-CN" sz="2700" dirty="0"/>
              <a:t>face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viewer)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698A76-2C8E-404B-8386-9BA88026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9" y="2787108"/>
            <a:ext cx="3357562" cy="40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7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1E106-B9F3-074D-A620-98CEF8AA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2" y="0"/>
            <a:ext cx="11768138" cy="1050989"/>
          </a:xfrm>
        </p:spPr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coordinate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[Up,</a:t>
            </a:r>
            <a:r>
              <a:rPr lang="zh-CN" altLang="en-US" dirty="0"/>
              <a:t> </a:t>
            </a:r>
            <a:r>
              <a:rPr lang="en-US" altLang="zh-CN" dirty="0"/>
              <a:t>Forward,</a:t>
            </a:r>
            <a:r>
              <a:rPr lang="zh-CN" altLang="en-US" dirty="0"/>
              <a:t> </a:t>
            </a:r>
            <a:r>
              <a:rPr lang="en-US" altLang="zh-CN" dirty="0"/>
              <a:t>Left]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        </a:t>
            </a:r>
            <a:r>
              <a:rPr lang="en-US" altLang="zh-CN" dirty="0"/>
              <a:t>[2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7.3387]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dominant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A96FD-83DB-AC4F-ABE0-5F0FCC0AF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77" y="1228610"/>
            <a:ext cx="7511774" cy="56338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533FF7-A2DA-4F46-B18F-45B5D7BA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64" y="1340016"/>
            <a:ext cx="9941005" cy="53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2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7C6191-D47F-5C40-958E-9EE6F61DF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388" y="1155832"/>
                <a:ext cx="11759184" cy="1526617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dirty="0"/>
                  <a:t>1.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Read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internal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external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camera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parameters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from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files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Step3.</a:t>
                </a:r>
              </a:p>
              <a:p>
                <a:r>
                  <a:rPr lang="en-US" altLang="zh-CN" sz="2400" dirty="0"/>
                  <a:t>2.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Compute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camera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pose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estimation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plot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3D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point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cloud.</a:t>
                </a:r>
              </a:p>
              <a:p>
                <a:pPr marL="0" indent="0">
                  <a:buNone/>
                </a:pPr>
                <a:r>
                  <a:rPr lang="zh-CN" altLang="en-US" sz="2400" dirty="0"/>
                  <a:t>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7C6191-D47F-5C40-958E-9EE6F61DF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388" y="1155832"/>
                <a:ext cx="11759184" cy="1526617"/>
              </a:xfrm>
              <a:blipFill>
                <a:blip r:embed="rId2"/>
                <a:stretch>
                  <a:fillRect l="-647" t="-1653" b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9F32CA5-81BC-714B-B2B9-1A0AD916C6D1}"/>
              </a:ext>
            </a:extLst>
          </p:cNvPr>
          <p:cNvSpPr txBox="1"/>
          <p:nvPr/>
        </p:nvSpPr>
        <p:spPr>
          <a:xfrm>
            <a:off x="-3048" y="-8879"/>
            <a:ext cx="1122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Bradley Hand" pitchFamily="2" charset="77"/>
              </a:rPr>
              <a:t>Welcome</a:t>
            </a:r>
            <a:r>
              <a:rPr lang="zh-CN" altLang="en-US" sz="3200" dirty="0">
                <a:solidFill>
                  <a:srgbClr val="FFC000"/>
                </a:solidFill>
                <a:latin typeface="Bradley Hand" pitchFamily="2" charset="77"/>
              </a:rPr>
              <a:t> </a:t>
            </a:r>
            <a:r>
              <a:rPr lang="en-US" altLang="zh-CN" sz="3200" dirty="0">
                <a:solidFill>
                  <a:srgbClr val="FFC000"/>
                </a:solidFill>
                <a:latin typeface="Bradley Hand" pitchFamily="2" charset="77"/>
              </a:rPr>
              <a:t>to</a:t>
            </a:r>
            <a:r>
              <a:rPr lang="zh-CN" altLang="en-US" sz="3200" dirty="0">
                <a:solidFill>
                  <a:srgbClr val="FFC000"/>
                </a:solidFill>
                <a:latin typeface="Bradley Hand" pitchFamily="2" charset="77"/>
              </a:rPr>
              <a:t> </a:t>
            </a:r>
            <a:r>
              <a:rPr lang="en-US" altLang="zh-CN" sz="3200" dirty="0">
                <a:solidFill>
                  <a:srgbClr val="FFC000"/>
                </a:solidFill>
                <a:latin typeface="Bradley Hand" pitchFamily="2" charset="77"/>
              </a:rPr>
              <a:t>the</a:t>
            </a:r>
            <a:r>
              <a:rPr lang="zh-CN" altLang="en-US" sz="3200" dirty="0">
                <a:solidFill>
                  <a:srgbClr val="FFC000"/>
                </a:solidFill>
                <a:latin typeface="Bradley Hand" pitchFamily="2" charset="77"/>
              </a:rPr>
              <a:t> </a:t>
            </a:r>
            <a:r>
              <a:rPr lang="en-US" altLang="zh-CN" sz="3200" dirty="0">
                <a:solidFill>
                  <a:srgbClr val="FFC000"/>
                </a:solidFill>
                <a:latin typeface="Bradley Hand" pitchFamily="2" charset="77"/>
              </a:rPr>
              <a:t>“augmented</a:t>
            </a:r>
            <a:r>
              <a:rPr lang="zh-CN" altLang="en-US" sz="3200" dirty="0">
                <a:solidFill>
                  <a:srgbClr val="FFC000"/>
                </a:solidFill>
                <a:latin typeface="Bradley Hand" pitchFamily="2" charset="77"/>
              </a:rPr>
              <a:t> </a:t>
            </a:r>
            <a:r>
              <a:rPr lang="en-US" altLang="zh-CN" sz="3200" dirty="0">
                <a:solidFill>
                  <a:srgbClr val="FFC000"/>
                </a:solidFill>
                <a:latin typeface="Bradley Hand" pitchFamily="2" charset="77"/>
              </a:rPr>
              <a:t>reality”</a:t>
            </a:r>
            <a:r>
              <a:rPr lang="zh-CN" altLang="en-US" sz="3200" dirty="0">
                <a:solidFill>
                  <a:srgbClr val="FFC000"/>
                </a:solidFill>
                <a:latin typeface="Bradley Hand" pitchFamily="2" charset="77"/>
              </a:rPr>
              <a:t> </a:t>
            </a:r>
            <a:r>
              <a:rPr lang="en-US" altLang="zh-CN" sz="3200" dirty="0">
                <a:solidFill>
                  <a:srgbClr val="FFC000"/>
                </a:solidFill>
                <a:latin typeface="Bradley Hand" pitchFamily="2" charset="77"/>
              </a:rPr>
              <a:t>part~</a:t>
            </a:r>
            <a:endParaRPr lang="en-US" sz="3200" dirty="0">
              <a:solidFill>
                <a:srgbClr val="FFC000"/>
              </a:solidFill>
              <a:latin typeface="Bradley Hand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94741-1CB1-DE49-811E-5A817CD5BAAE}"/>
              </a:ext>
            </a:extLst>
          </p:cNvPr>
          <p:cNvSpPr txBox="1"/>
          <p:nvPr/>
        </p:nvSpPr>
        <p:spPr>
          <a:xfrm>
            <a:off x="437388" y="439067"/>
            <a:ext cx="11533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accent3"/>
                </a:solidFill>
              </a:rPr>
              <a:t>Step</a:t>
            </a:r>
            <a:r>
              <a:rPr lang="zh-CN" altLang="en-US" sz="4000" dirty="0">
                <a:solidFill>
                  <a:schemeClr val="accent3"/>
                </a:solidFill>
              </a:rPr>
              <a:t> </a:t>
            </a:r>
            <a:r>
              <a:rPr lang="en-US" altLang="zh-CN" sz="4000" dirty="0">
                <a:solidFill>
                  <a:schemeClr val="accent3"/>
                </a:solidFill>
              </a:rPr>
              <a:t>8:</a:t>
            </a:r>
            <a:r>
              <a:rPr lang="zh-CN" altLang="en-US" sz="4000" dirty="0">
                <a:solidFill>
                  <a:schemeClr val="accent3"/>
                </a:solidFill>
              </a:rPr>
              <a:t> </a:t>
            </a:r>
            <a:r>
              <a:rPr lang="en-US" altLang="zh-CN" sz="4000" dirty="0">
                <a:solidFill>
                  <a:schemeClr val="accent3"/>
                </a:solidFill>
              </a:rPr>
              <a:t>Compute</a:t>
            </a:r>
            <a:r>
              <a:rPr lang="zh-CN" altLang="en-US" sz="4000" dirty="0">
                <a:solidFill>
                  <a:schemeClr val="accent3"/>
                </a:solidFill>
              </a:rPr>
              <a:t> </a:t>
            </a:r>
            <a:r>
              <a:rPr lang="en-US" altLang="zh-CN" sz="4000" dirty="0">
                <a:solidFill>
                  <a:schemeClr val="accent3"/>
                </a:solidFill>
              </a:rPr>
              <a:t>and</a:t>
            </a:r>
            <a:r>
              <a:rPr lang="zh-CN" altLang="en-US" sz="4000" dirty="0">
                <a:solidFill>
                  <a:schemeClr val="accent3"/>
                </a:solidFill>
              </a:rPr>
              <a:t> </a:t>
            </a:r>
            <a:r>
              <a:rPr lang="en-US" altLang="zh-CN" sz="4000" dirty="0">
                <a:solidFill>
                  <a:schemeClr val="accent3"/>
                </a:solidFill>
              </a:rPr>
              <a:t>Plot</a:t>
            </a:r>
            <a:r>
              <a:rPr lang="zh-CN" altLang="en-US" sz="4000" dirty="0">
                <a:solidFill>
                  <a:schemeClr val="accent3"/>
                </a:solidFill>
              </a:rPr>
              <a:t> </a:t>
            </a:r>
            <a:r>
              <a:rPr lang="en-US" altLang="zh-CN" sz="4000" dirty="0">
                <a:solidFill>
                  <a:schemeClr val="accent3"/>
                </a:solidFill>
              </a:rPr>
              <a:t>Camera</a:t>
            </a:r>
            <a:r>
              <a:rPr lang="zh-CN" altLang="en-US" sz="4000" dirty="0">
                <a:solidFill>
                  <a:schemeClr val="accent3"/>
                </a:solidFill>
              </a:rPr>
              <a:t> </a:t>
            </a:r>
            <a:r>
              <a:rPr lang="en-US" altLang="zh-CN" sz="4000" dirty="0">
                <a:solidFill>
                  <a:schemeClr val="accent3"/>
                </a:solidFill>
              </a:rPr>
              <a:t>Pose</a:t>
            </a:r>
            <a:r>
              <a:rPr lang="zh-CN" altLang="en-US" sz="4000" dirty="0">
                <a:solidFill>
                  <a:schemeClr val="accent3"/>
                </a:solidFill>
              </a:rPr>
              <a:t>   </a:t>
            </a:r>
            <a:endParaRPr lang="en-US" sz="4000" dirty="0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EC810-D83F-2F4A-BE85-A01378572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36" y="2663615"/>
            <a:ext cx="7879080" cy="41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83F9D-B849-8C48-83D6-CF08B936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241272"/>
            <a:ext cx="10515600" cy="70408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Step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9: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Projection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from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3D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to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2D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E053A5-EFE4-F645-A1A3-723F9B8722ED}"/>
              </a:ext>
            </a:extLst>
          </p:cNvPr>
          <p:cNvSpPr txBox="1">
            <a:spLocks/>
          </p:cNvSpPr>
          <p:nvPr/>
        </p:nvSpPr>
        <p:spPr>
          <a:xfrm>
            <a:off x="426720" y="4195506"/>
            <a:ext cx="11765280" cy="694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distortion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[u</a:t>
            </a:r>
            <a:r>
              <a:rPr lang="zh-CN" altLang="en-US" dirty="0"/>
              <a:t> </a:t>
            </a:r>
            <a:r>
              <a:rPr lang="en-US" altLang="zh-CN" dirty="0"/>
              <a:t>,v,</a:t>
            </a:r>
            <a:r>
              <a:rPr lang="zh-CN" altLang="en-US" dirty="0"/>
              <a:t> </a:t>
            </a:r>
            <a:r>
              <a:rPr lang="en-US" altLang="zh-CN" dirty="0"/>
              <a:t>w]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[x’,</a:t>
            </a:r>
            <a:r>
              <a:rPr lang="zh-CN" altLang="en-US" dirty="0"/>
              <a:t> </a:t>
            </a:r>
            <a:r>
              <a:rPr lang="en-US" altLang="zh-CN" dirty="0"/>
              <a:t>y’,</a:t>
            </a:r>
            <a:r>
              <a:rPr lang="zh-CN" altLang="en-US" dirty="0"/>
              <a:t> </a:t>
            </a:r>
            <a:r>
              <a:rPr lang="en-US" altLang="zh-CN" dirty="0"/>
              <a:t>1].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62F44E-3C08-7845-AE5F-94ED72FC8014}"/>
                  </a:ext>
                </a:extLst>
              </p:cNvPr>
              <p:cNvSpPr txBox="1"/>
              <p:nvPr/>
            </p:nvSpPr>
            <p:spPr>
              <a:xfrm>
                <a:off x="4071247" y="5223547"/>
                <a:ext cx="40495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62F44E-3C08-7845-AE5F-94ED72FC8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47" y="5223547"/>
                <a:ext cx="404950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D01BA5-4B57-AF44-984D-B7CEF0467AF2}"/>
                  </a:ext>
                </a:extLst>
              </p:cNvPr>
              <p:cNvSpPr txBox="1"/>
              <p:nvPr/>
            </p:nvSpPr>
            <p:spPr>
              <a:xfrm>
                <a:off x="4071246" y="5918357"/>
                <a:ext cx="40495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D01BA5-4B57-AF44-984D-B7CEF0467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46" y="5918357"/>
                <a:ext cx="404950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35A287-F712-41E7-8060-08CEE5EFCDF9}"/>
              </a:ext>
            </a:extLst>
          </p:cNvPr>
          <p:cNvSpPr txBox="1">
            <a:spLocks/>
          </p:cNvSpPr>
          <p:nvPr/>
        </p:nvSpPr>
        <p:spPr>
          <a:xfrm>
            <a:off x="423672" y="1128618"/>
            <a:ext cx="10819457" cy="141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We use simple radial camera model.  Here is the Projection</a:t>
            </a:r>
            <a:r>
              <a:rPr lang="zh-CN" altLang="en-US" dirty="0"/>
              <a:t> </a:t>
            </a:r>
            <a:r>
              <a:rPr lang="en-US" altLang="zh-CN" dirty="0"/>
              <a:t>transformation.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3438CF1C-F853-43CA-A640-4E7696E75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626" y="1731695"/>
            <a:ext cx="52197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3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260BD9-A673-4448-88DB-201135900F2A}"/>
              </a:ext>
            </a:extLst>
          </p:cNvPr>
          <p:cNvSpPr/>
          <p:nvPr/>
        </p:nvSpPr>
        <p:spPr>
          <a:xfrm>
            <a:off x="425196" y="3429000"/>
            <a:ext cx="219456" cy="2197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5ED9C-7B34-3D45-954E-766FDBBD6229}"/>
              </a:ext>
            </a:extLst>
          </p:cNvPr>
          <p:cNvSpPr txBox="1"/>
          <p:nvPr/>
        </p:nvSpPr>
        <p:spPr>
          <a:xfrm>
            <a:off x="902208" y="3127865"/>
            <a:ext cx="1128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Problem: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put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scene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block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points</a:t>
            </a:r>
            <a:r>
              <a:rPr lang="zh-CN" altLang="en-US" sz="2400" dirty="0"/>
              <a:t> </a:t>
            </a:r>
            <a:r>
              <a:rPr lang="en-US" altLang="zh-CN" sz="2400" dirty="0"/>
              <a:t>behind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viewer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real</a:t>
            </a:r>
            <a:r>
              <a:rPr lang="zh-CN" altLang="en-US" sz="2400" dirty="0"/>
              <a:t> </a:t>
            </a:r>
            <a:r>
              <a:rPr lang="en-US" altLang="zh-CN" sz="2400" dirty="0"/>
              <a:t>world.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19ECDD-6716-A44F-8416-5A3256FB1E37}"/>
              </a:ext>
            </a:extLst>
          </p:cNvPr>
          <p:cNvSpPr/>
          <p:nvPr/>
        </p:nvSpPr>
        <p:spPr>
          <a:xfrm>
            <a:off x="425196" y="4268940"/>
            <a:ext cx="219456" cy="21972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C0902-3A56-504B-9A4F-0D3BD9C935A1}"/>
              </a:ext>
            </a:extLst>
          </p:cNvPr>
          <p:cNvSpPr txBox="1"/>
          <p:nvPr/>
        </p:nvSpPr>
        <p:spPr>
          <a:xfrm>
            <a:off x="899160" y="4073162"/>
            <a:ext cx="1128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Solution:</a:t>
            </a:r>
            <a:r>
              <a:rPr lang="zh-CN" altLang="en-US" sz="2400" dirty="0"/>
              <a:t> </a:t>
            </a:r>
            <a:r>
              <a:rPr lang="en-US" altLang="zh-CN" sz="2400" dirty="0"/>
              <a:t>Apply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method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Z-buffer</a:t>
            </a:r>
            <a:r>
              <a:rPr lang="zh-CN" altLang="en-US" sz="2400" dirty="0"/>
              <a:t> </a:t>
            </a:r>
            <a:r>
              <a:rPr lang="en-US" altLang="zh-CN" sz="2400" dirty="0"/>
              <a:t>concept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points.</a:t>
            </a:r>
            <a:endParaRPr lang="en-US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FAD5E5-72BF-4E0E-B472-3DA91B41BFA2}"/>
              </a:ext>
            </a:extLst>
          </p:cNvPr>
          <p:cNvSpPr txBox="1">
            <a:spLocks/>
          </p:cNvSpPr>
          <p:nvPr/>
        </p:nvSpPr>
        <p:spPr>
          <a:xfrm>
            <a:off x="423672" y="613868"/>
            <a:ext cx="11765280" cy="9542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camera</a:t>
            </a:r>
            <a:r>
              <a:rPr lang="zh-CN" altLang="en-US" dirty="0"/>
              <a:t> </a:t>
            </a:r>
            <a:r>
              <a:rPr lang="en-US" altLang="zh-CN" dirty="0"/>
              <a:t>coordinate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coordinate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r>
              <a:rPr lang="zh-CN" altLang="en-US" dirty="0"/>
              <a:t> </a:t>
            </a:r>
            <a:r>
              <a:rPr lang="en-US" altLang="zh-CN" dirty="0"/>
              <a:t>matrix:</a:t>
            </a:r>
            <a:endParaRPr lang="en-US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3F2923DA-E978-4B22-B60F-8FD926FB9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65" b="6687"/>
          <a:stretch/>
        </p:blipFill>
        <p:spPr>
          <a:xfrm>
            <a:off x="2963390" y="1682408"/>
            <a:ext cx="6390187" cy="15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8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08FDD-5E5C-4D48-A9F6-F6D4CB1A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41273"/>
            <a:ext cx="10515600" cy="704088"/>
          </a:xfrm>
        </p:spPr>
        <p:txBody>
          <a:bodyPr>
            <a:normAutofit/>
          </a:bodyPr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5163-7927-5F45-B43C-8C9179D0F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535505"/>
            <a:ext cx="11106912" cy="4404094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3"/>
                </a:solidFill>
              </a:rPr>
              <a:t>Goal: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Implement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an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augmented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reality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viewer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that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displays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artificial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objects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overlaid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on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images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of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a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real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3D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scene.</a:t>
            </a:r>
          </a:p>
          <a:p>
            <a:r>
              <a:rPr lang="en-US" altLang="zh-CN" b="1" dirty="0">
                <a:solidFill>
                  <a:schemeClr val="accent3"/>
                </a:solidFill>
              </a:rPr>
              <a:t>Tasks:</a:t>
            </a:r>
            <a:r>
              <a:rPr lang="zh-CN" altLang="en-US" sz="3200" b="1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RANSAC,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Coordinate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systems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and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Geometric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Transformations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(e.g.,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rotation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and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translation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to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map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points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between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coordinate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systems)</a:t>
            </a:r>
          </a:p>
          <a:p>
            <a:r>
              <a:rPr lang="en-US" altLang="zh-CN" b="1" dirty="0">
                <a:solidFill>
                  <a:schemeClr val="accent3"/>
                </a:solidFill>
              </a:rPr>
              <a:t>Dataset:</a:t>
            </a:r>
            <a:r>
              <a:rPr lang="zh-CN" altLang="en-US" b="1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Photos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taken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by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ourselves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where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the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dominant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planar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surface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is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ground</a:t>
            </a:r>
            <a:endParaRPr lang="en-US" altLang="zh-CN" b="1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1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83F9D-B849-8C48-83D6-CF08B936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241272"/>
            <a:ext cx="10515600" cy="70408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Projection Result of Virtual Object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602F35-81AF-412D-8E76-9A7C28FDD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54" y="1228610"/>
            <a:ext cx="7113444" cy="53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6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83F9D-B849-8C48-83D6-CF08B936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241272"/>
            <a:ext cx="10515600" cy="70408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Projection Result of Virtual Object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2010D0-329A-4941-A08E-DD8B5ADD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54" y="1283169"/>
            <a:ext cx="7113444" cy="53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5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83F9D-B849-8C48-83D6-CF08B936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241272"/>
            <a:ext cx="10515600" cy="70408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Projection Result of Virtual Object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E0DE47-8018-472D-8CF3-B3A2E5A7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54" y="1283169"/>
            <a:ext cx="7113444" cy="53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6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83F9D-B849-8C48-83D6-CF08B936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2" y="241272"/>
            <a:ext cx="10515600" cy="70408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Projection Result of Virtual Object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A63436-BD84-441D-A656-69CE66C4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63" y="1283169"/>
            <a:ext cx="7113444" cy="53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5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F29DB-B5EB-4149-9665-563C01BB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36944"/>
            <a:ext cx="10515600" cy="829815"/>
          </a:xfrm>
        </p:spPr>
        <p:txBody>
          <a:bodyPr>
            <a:normAutofit/>
          </a:bodyPr>
          <a:lstStyle/>
          <a:p>
            <a:r>
              <a:rPr lang="en-US" altLang="zh-CN" dirty="0"/>
              <a:t>Division of Works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E347E6-F9E3-4471-BB05-AE1FE27A2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303703"/>
            <a:ext cx="10168128" cy="4868497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3600" dirty="0"/>
              <a:t>Team members:</a:t>
            </a:r>
          </a:p>
          <a:p>
            <a:endParaRPr lang="en-US" altLang="zh-CN" sz="3600" dirty="0"/>
          </a:p>
          <a:p>
            <a:pPr lvl="1"/>
            <a:r>
              <a:rPr lang="en-US" altLang="zh-CN" sz="3200" dirty="0" err="1"/>
              <a:t>Shimian</a:t>
            </a:r>
            <a:r>
              <a:rPr lang="en-US" altLang="zh-CN" sz="3200" dirty="0"/>
              <a:t> Zhang : Code of Projection part</a:t>
            </a:r>
          </a:p>
          <a:p>
            <a:pPr lvl="1"/>
            <a:endParaRPr lang="en-US" altLang="zh-CN" sz="3200" dirty="0"/>
          </a:p>
          <a:p>
            <a:pPr lvl="1"/>
            <a:r>
              <a:rPr lang="en-US" altLang="zh-CN" sz="3200" dirty="0"/>
              <a:t>Hong Zhang : Code of scene reconstruction and object placement part</a:t>
            </a:r>
          </a:p>
          <a:p>
            <a:pPr lvl="1"/>
            <a:endParaRPr lang="en-US" altLang="zh-CN" sz="3200" dirty="0"/>
          </a:p>
          <a:p>
            <a:pPr lvl="1"/>
            <a:r>
              <a:rPr lang="en-US" altLang="zh-CN" sz="3200" dirty="0" err="1"/>
              <a:t>Wenxing</a:t>
            </a:r>
            <a:r>
              <a:rPr lang="en-US" altLang="zh-CN" sz="3200" dirty="0"/>
              <a:t> Cao : Report written</a:t>
            </a:r>
          </a:p>
          <a:p>
            <a:pPr lvl="1"/>
            <a:endParaRPr lang="en-US" altLang="zh-CN" sz="3200" dirty="0"/>
          </a:p>
          <a:p>
            <a:pPr lvl="1"/>
            <a:r>
              <a:rPr lang="en-US" altLang="zh-CN" sz="3200" dirty="0" err="1"/>
              <a:t>Yaqi</a:t>
            </a:r>
            <a:r>
              <a:rPr lang="en-US" altLang="zh-CN" sz="3200" dirty="0"/>
              <a:t> Xu : PPT written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060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F29DB-B5EB-4149-9665-563C01BB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36944"/>
            <a:ext cx="10515600" cy="829815"/>
          </a:xfrm>
        </p:spPr>
        <p:txBody>
          <a:bodyPr>
            <a:normAutofit/>
          </a:bodyPr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9858FB-9579-C246-A584-E512F55F1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155197"/>
              </p:ext>
            </p:extLst>
          </p:nvPr>
        </p:nvGraphicFramePr>
        <p:xfrm>
          <a:off x="222504" y="1200294"/>
          <a:ext cx="11746992" cy="101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6F7F1CD9-6FD0-CC4C-91FE-888D23FE88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493445"/>
              </p:ext>
            </p:extLst>
          </p:nvPr>
        </p:nvGraphicFramePr>
        <p:xfrm>
          <a:off x="222504" y="2551925"/>
          <a:ext cx="11746992" cy="101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C08C1E54-2C0A-EA44-B2A3-8C6705EA8C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734482"/>
              </p:ext>
            </p:extLst>
          </p:nvPr>
        </p:nvGraphicFramePr>
        <p:xfrm>
          <a:off x="222504" y="3903556"/>
          <a:ext cx="11746992" cy="101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0BB189F8-019A-7C43-B286-34DDD40A459E}"/>
              </a:ext>
            </a:extLst>
          </p:cNvPr>
          <p:cNvSpPr/>
          <p:nvPr/>
        </p:nvSpPr>
        <p:spPr>
          <a:xfrm>
            <a:off x="4809744" y="5048065"/>
            <a:ext cx="1962912" cy="17739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Virtual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1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C56ED-95F9-694B-9C4B-D363355B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08587"/>
            <a:ext cx="10515600" cy="704088"/>
          </a:xfrm>
        </p:spPr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3"/>
                </a:solidFill>
              </a:rPr>
              <a:t>Step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r>
              <a:rPr lang="en-US" altLang="zh-CN" sz="4400" dirty="0">
                <a:solidFill>
                  <a:schemeClr val="accent3"/>
                </a:solidFill>
              </a:rPr>
              <a:t>1: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r>
              <a:rPr lang="en-US" altLang="zh-CN" sz="4400" dirty="0">
                <a:solidFill>
                  <a:schemeClr val="accent3"/>
                </a:solidFill>
              </a:rPr>
              <a:t>Input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r>
              <a:rPr lang="en-US" altLang="zh-CN" sz="4400" dirty="0">
                <a:solidFill>
                  <a:schemeClr val="accent3"/>
                </a:solidFill>
              </a:rPr>
              <a:t>a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r>
              <a:rPr lang="en-US" altLang="zh-CN" sz="4400" dirty="0">
                <a:solidFill>
                  <a:schemeClr val="accent3"/>
                </a:solidFill>
              </a:rPr>
              <a:t>set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r>
              <a:rPr lang="en-US" altLang="zh-CN" sz="4400" dirty="0">
                <a:solidFill>
                  <a:schemeClr val="accent3"/>
                </a:solidFill>
              </a:rPr>
              <a:t>of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r>
              <a:rPr lang="en-US" altLang="zh-CN" sz="4400" dirty="0">
                <a:solidFill>
                  <a:schemeClr val="accent3"/>
                </a:solidFill>
              </a:rPr>
              <a:t>images</a:t>
            </a:r>
            <a:br>
              <a:rPr lang="en-US" altLang="zh-CN" dirty="0">
                <a:solidFill>
                  <a:schemeClr val="accent3"/>
                </a:solidFill>
              </a:rPr>
            </a:b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ACDEB1-5D44-E24B-BA75-6C293517C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4" y="1913328"/>
            <a:ext cx="2834640" cy="21259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A9450-8580-DA47-BE0F-90112D9F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557" y="1890722"/>
            <a:ext cx="2834640" cy="21259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B69C38-5151-4243-BDC3-0B4D1A02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4490747"/>
            <a:ext cx="2834640" cy="2125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974425-1D9E-A243-ADD7-38517DA8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988" y="4490747"/>
            <a:ext cx="2834640" cy="21259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6746F1-A2A7-024C-A6C8-218A7A978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440" y="4490747"/>
            <a:ext cx="2834640" cy="21259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7CCBA4-810C-BA46-93F4-78614FA79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440" y="1913328"/>
            <a:ext cx="2834640" cy="21259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095C15-AC37-7540-B462-132F45952D24}"/>
              </a:ext>
            </a:extLst>
          </p:cNvPr>
          <p:cNvSpPr txBox="1"/>
          <p:nvPr/>
        </p:nvSpPr>
        <p:spPr>
          <a:xfrm>
            <a:off x="408432" y="1023770"/>
            <a:ext cx="1124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---We</a:t>
            </a:r>
            <a:r>
              <a:rPr lang="zh-CN" altLang="en-US" sz="2800" dirty="0"/>
              <a:t> </a:t>
            </a:r>
            <a:r>
              <a:rPr lang="en-US" altLang="zh-CN" sz="2800" dirty="0"/>
              <a:t>took</a:t>
            </a:r>
            <a:r>
              <a:rPr lang="zh-CN" altLang="en-US" sz="2800" dirty="0"/>
              <a:t> </a:t>
            </a:r>
            <a:r>
              <a:rPr lang="en-US" altLang="zh-CN" sz="2800" dirty="0"/>
              <a:t>16</a:t>
            </a:r>
            <a:r>
              <a:rPr lang="zh-CN" altLang="en-US" sz="2800" dirty="0"/>
              <a:t> </a:t>
            </a:r>
            <a:r>
              <a:rPr lang="en-US" altLang="zh-CN" sz="2800" dirty="0"/>
              <a:t>photos</a:t>
            </a:r>
            <a:r>
              <a:rPr lang="zh-CN" altLang="en-US" sz="2800" dirty="0"/>
              <a:t> </a:t>
            </a:r>
            <a:r>
              <a:rPr lang="en-US" altLang="zh-CN" sz="2800" dirty="0"/>
              <a:t>around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scene,</a:t>
            </a:r>
            <a:r>
              <a:rPr lang="zh-CN" altLang="en-US" sz="2800" dirty="0"/>
              <a:t> </a:t>
            </a:r>
            <a:r>
              <a:rPr lang="en-US" altLang="zh-CN" sz="2800" dirty="0"/>
              <a:t>here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them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106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3F04E-4306-B04D-AE4A-E0A6A621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271463"/>
            <a:ext cx="10720388" cy="814388"/>
          </a:xfrm>
        </p:spPr>
        <p:txBody>
          <a:bodyPr>
            <a:normAutofit fontScale="90000"/>
          </a:bodyPr>
          <a:lstStyle/>
          <a:p>
            <a:r>
              <a:rPr lang="en-US" altLang="zh-CN" sz="4400" dirty="0">
                <a:solidFill>
                  <a:schemeClr val="accent3"/>
                </a:solidFill>
              </a:rPr>
              <a:t>Step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r>
              <a:rPr lang="en-US" altLang="zh-CN" sz="4400" dirty="0">
                <a:solidFill>
                  <a:schemeClr val="accent3"/>
                </a:solidFill>
              </a:rPr>
              <a:t>2: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r>
              <a:rPr lang="en-US" altLang="zh-CN" sz="4400" dirty="0">
                <a:solidFill>
                  <a:schemeClr val="accent3"/>
                </a:solidFill>
              </a:rPr>
              <a:t>“Dense”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r>
              <a:rPr lang="en-US" altLang="zh-CN" sz="4400" dirty="0">
                <a:solidFill>
                  <a:schemeClr val="accent3"/>
                </a:solidFill>
              </a:rPr>
              <a:t>Reconstruction</a:t>
            </a:r>
            <a:r>
              <a:rPr lang="zh-CN" altLang="en-US" sz="4400" dirty="0">
                <a:solidFill>
                  <a:schemeClr val="accent3"/>
                </a:solidFill>
              </a:rPr>
              <a:t> </a:t>
            </a:r>
            <a:br>
              <a:rPr lang="en-US" altLang="zh-CN" dirty="0">
                <a:solidFill>
                  <a:schemeClr val="accent3"/>
                </a:solidFill>
              </a:rPr>
            </a:br>
            <a:endParaRPr lang="en-US" sz="3100" dirty="0">
              <a:solidFill>
                <a:schemeClr val="accent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4CCDB2-AA01-824D-B881-9D3ADA3C7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938" y="2002900"/>
            <a:ext cx="8178123" cy="438600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67AF6A-1D76-5844-9195-78E78E04A70E}"/>
              </a:ext>
            </a:extLst>
          </p:cNvPr>
          <p:cNvSpPr txBox="1"/>
          <p:nvPr/>
        </p:nvSpPr>
        <p:spPr>
          <a:xfrm>
            <a:off x="537591" y="945361"/>
            <a:ext cx="10186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---After</a:t>
            </a:r>
            <a:r>
              <a:rPr lang="zh-CN" altLang="en-US" sz="2800" dirty="0"/>
              <a:t> </a:t>
            </a:r>
            <a:r>
              <a:rPr lang="en-US" altLang="zh-CN" sz="2800" dirty="0"/>
              <a:t>running</a:t>
            </a:r>
            <a:r>
              <a:rPr lang="zh-CN" altLang="en-US" sz="2800" dirty="0"/>
              <a:t> </a:t>
            </a:r>
            <a:r>
              <a:rPr lang="en-US" altLang="zh-CN" sz="2800" dirty="0"/>
              <a:t>COLMAP,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pick</a:t>
            </a:r>
            <a:r>
              <a:rPr lang="zh-CN" altLang="en-US" sz="2800" dirty="0"/>
              <a:t> </a:t>
            </a:r>
            <a:r>
              <a:rPr lang="en-US" altLang="zh-CN" sz="2800" dirty="0"/>
              <a:t>”dense”</a:t>
            </a:r>
            <a:r>
              <a:rPr lang="zh-CN" altLang="en-US" sz="2800" dirty="0"/>
              <a:t> </a:t>
            </a:r>
            <a:r>
              <a:rPr lang="en-US" altLang="zh-CN" sz="2800" dirty="0"/>
              <a:t>3D</a:t>
            </a:r>
            <a:r>
              <a:rPr lang="zh-CN" altLang="en-US" sz="2800" dirty="0"/>
              <a:t> </a:t>
            </a:r>
            <a:r>
              <a:rPr lang="en-US" altLang="zh-CN" sz="2800" dirty="0"/>
              <a:t>points</a:t>
            </a:r>
            <a:r>
              <a:rPr lang="zh-CN" altLang="en-US" sz="2800" dirty="0"/>
              <a:t> </a:t>
            </a:r>
            <a:r>
              <a:rPr lang="en-US" altLang="zh-CN" sz="2800" dirty="0"/>
              <a:t>cloud</a:t>
            </a:r>
            <a:r>
              <a:rPr lang="zh-CN" altLang="en-US" sz="2800" dirty="0"/>
              <a:t> </a:t>
            </a:r>
            <a:r>
              <a:rPr lang="en-US" altLang="zh-CN" sz="2800" dirty="0"/>
              <a:t>instead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“sparse”,</a:t>
            </a:r>
            <a:r>
              <a:rPr lang="zh-CN" altLang="en-US" sz="2800" dirty="0"/>
              <a:t> </a:t>
            </a:r>
            <a:r>
              <a:rPr lang="en-US" altLang="zh-CN" sz="2800" dirty="0"/>
              <a:t>because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dirty="0"/>
              <a:t>looks</a:t>
            </a:r>
            <a:r>
              <a:rPr lang="zh-CN" altLang="en-US" sz="2800" dirty="0"/>
              <a:t> </a:t>
            </a:r>
            <a:r>
              <a:rPr lang="en-US" altLang="zh-CN" sz="2800" dirty="0"/>
              <a:t>clearer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present.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6149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E5B69-2090-AA4D-ACBC-F2943CA01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4" y="208539"/>
            <a:ext cx="11234739" cy="954521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Step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3: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Get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the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X,Y,Z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coordinates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for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each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point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26AC3FDB-711B-4041-AB1C-CFB2FA068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313" y="2478088"/>
            <a:ext cx="9935373" cy="36941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16CE6E-DB04-8841-A8AC-425DF760B4C3}"/>
              </a:ext>
            </a:extLst>
          </p:cNvPr>
          <p:cNvSpPr txBox="1"/>
          <p:nvPr/>
        </p:nvSpPr>
        <p:spPr>
          <a:xfrm>
            <a:off x="409574" y="1061347"/>
            <a:ext cx="11234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---From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exporting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last</a:t>
            </a:r>
            <a:r>
              <a:rPr lang="zh-CN" altLang="en-US" sz="2800" dirty="0"/>
              <a:t> </a:t>
            </a:r>
            <a:r>
              <a:rPr lang="en-US" altLang="zh-CN" sz="2800" dirty="0"/>
              <a:t>step,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get</a:t>
            </a:r>
            <a:r>
              <a:rPr lang="zh-CN" altLang="en-US" sz="2800" dirty="0"/>
              <a:t> </a:t>
            </a:r>
            <a:r>
              <a:rPr lang="en-US" altLang="zh-CN" sz="2800" dirty="0"/>
              <a:t>3</a:t>
            </a:r>
            <a:r>
              <a:rPr lang="zh-CN" altLang="en-US" sz="2800" dirty="0"/>
              <a:t> </a:t>
            </a:r>
            <a:r>
              <a:rPr lang="en-US" altLang="zh-CN" sz="2800" dirty="0"/>
              <a:t>text</a:t>
            </a:r>
            <a:r>
              <a:rPr lang="zh-CN" altLang="en-US" sz="2800" dirty="0"/>
              <a:t> </a:t>
            </a:r>
            <a:r>
              <a:rPr lang="en-US" altLang="zh-CN" sz="2800" dirty="0"/>
              <a:t>files:</a:t>
            </a:r>
            <a:r>
              <a:rPr lang="zh-CN" altLang="en-US" sz="2800" dirty="0"/>
              <a:t> </a:t>
            </a:r>
            <a:r>
              <a:rPr lang="en-US" altLang="zh-CN" sz="2800" dirty="0" err="1"/>
              <a:t>cameras.txt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images.txt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points3D.txt.</a:t>
            </a:r>
            <a:r>
              <a:rPr lang="zh-CN" altLang="en-US" sz="2800" dirty="0"/>
              <a:t> </a:t>
            </a:r>
            <a:r>
              <a:rPr lang="en-US" altLang="zh-CN" sz="2800" dirty="0"/>
              <a:t>X,Y,Z</a:t>
            </a:r>
            <a:r>
              <a:rPr lang="zh-CN" altLang="en-US" sz="2800" dirty="0"/>
              <a:t> </a:t>
            </a:r>
            <a:r>
              <a:rPr lang="en-US" altLang="zh-CN" sz="2800" dirty="0"/>
              <a:t>coordinates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points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points3D.txt.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009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9032D1-AB06-5D42-A4AC-6394399E2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66" y="233690"/>
            <a:ext cx="10928033" cy="86644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Step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4: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Write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RANSAC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to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find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dominant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plane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31FC4-96C7-5343-AD67-7E6EFECB204C}"/>
              </a:ext>
            </a:extLst>
          </p:cNvPr>
          <p:cNvSpPr txBox="1"/>
          <p:nvPr/>
        </p:nvSpPr>
        <p:spPr>
          <a:xfrm>
            <a:off x="428814" y="1102652"/>
            <a:ext cx="11763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---The</a:t>
            </a:r>
            <a:r>
              <a:rPr lang="zh-CN" altLang="en-US" sz="2800" dirty="0"/>
              <a:t> </a:t>
            </a:r>
            <a:r>
              <a:rPr lang="en-US" altLang="zh-CN" sz="2800" b="1" dirty="0"/>
              <a:t>RANSAC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/>
              <a:t>general</a:t>
            </a:r>
            <a:r>
              <a:rPr lang="zh-CN" altLang="en-US" sz="2800" dirty="0"/>
              <a:t> </a:t>
            </a:r>
            <a:r>
              <a:rPr lang="en-US" altLang="zh-CN" sz="2800" dirty="0"/>
              <a:t>parameter</a:t>
            </a:r>
            <a:r>
              <a:rPr lang="zh-CN" altLang="en-US" sz="2800" dirty="0"/>
              <a:t> </a:t>
            </a:r>
            <a:r>
              <a:rPr lang="en-US" altLang="zh-CN" sz="2800" dirty="0"/>
              <a:t>estimation</a:t>
            </a:r>
            <a:r>
              <a:rPr lang="zh-CN" altLang="en-US" sz="2800" dirty="0"/>
              <a:t> </a:t>
            </a:r>
            <a:r>
              <a:rPr lang="en-US" altLang="zh-CN" sz="2800" dirty="0"/>
              <a:t>approach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Wingdings" pitchFamily="2" charset="2"/>
              </a:rPr>
              <a:t></a:t>
            </a:r>
            <a:r>
              <a:rPr lang="zh-CN" altLang="en-US" sz="2800" dirty="0">
                <a:sym typeface="Wingdings" pitchFamily="2" charset="2"/>
              </a:rPr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remove</a:t>
            </a:r>
            <a:r>
              <a:rPr lang="zh-CN" altLang="en-US" sz="2800" dirty="0"/>
              <a:t> </a:t>
            </a:r>
            <a:r>
              <a:rPr lang="en-US" altLang="zh-CN" sz="2800" dirty="0"/>
              <a:t>outliers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EDDCD8-A207-4F43-BF89-74C8F6B14B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766" y="2056760"/>
                <a:ext cx="10928033" cy="31010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400" dirty="0"/>
                  <a:t>1.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Randomly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select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three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points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determine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plane</a:t>
                </a:r>
              </a:p>
              <a:p>
                <a:r>
                  <a:rPr lang="en-US" altLang="zh-CN" sz="2400" dirty="0"/>
                  <a:t>2.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Examine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distance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points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from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points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plane,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inliers</a:t>
                </a:r>
              </a:p>
              <a:p>
                <a:r>
                  <a:rPr lang="en-US" altLang="zh-CN" sz="2400" dirty="0"/>
                  <a:t>3.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Examine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numbers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inliers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plane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store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number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position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data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inliers</a:t>
                </a:r>
              </a:p>
              <a:p>
                <a:r>
                  <a:rPr lang="en-US" altLang="zh-CN" sz="2400" dirty="0"/>
                  <a:t>4.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inliers’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number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maximum,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save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position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data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plane.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Then,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repeat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times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until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number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maximum.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EDDCD8-A207-4F43-BF89-74C8F6B14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766" y="2056760"/>
                <a:ext cx="10928033" cy="3101028"/>
              </a:xfrm>
              <a:blipFill>
                <a:blip r:embed="rId2"/>
                <a:stretch>
                  <a:fillRect l="-813" t="-1633" r="-1278" b="-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C93F55-BEBB-4D42-A44A-9A5C209771EC}"/>
                  </a:ext>
                </a:extLst>
              </p:cNvPr>
              <p:cNvSpPr txBox="1"/>
              <p:nvPr/>
            </p:nvSpPr>
            <p:spPr>
              <a:xfrm>
                <a:off x="425766" y="5324665"/>
                <a:ext cx="10928033" cy="101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⁡[1−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C93F55-BEBB-4D42-A44A-9A5C20977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6" y="5324665"/>
                <a:ext cx="10928033" cy="1016689"/>
              </a:xfrm>
              <a:prstGeom prst="rect">
                <a:avLst/>
              </a:prstGeom>
              <a:blipFill>
                <a:blip r:embed="rId3"/>
                <a:stretch>
                  <a:fillRect t="-1235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75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31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33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061C8-ACA9-8749-A437-21EF37C27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1168717"/>
            <a:ext cx="4189686" cy="452056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Dominant</a:t>
            </a:r>
            <a:r>
              <a:rPr lang="zh-CN" altLang="en-US" sz="3200" dirty="0"/>
              <a:t> </a:t>
            </a:r>
            <a:r>
              <a:rPr lang="en-US" altLang="zh-CN" sz="3200" dirty="0"/>
              <a:t>plane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Camera</a:t>
            </a:r>
            <a:r>
              <a:rPr lang="zh-CN" altLang="en-US" sz="3200" dirty="0"/>
              <a:t> </a:t>
            </a:r>
            <a:r>
              <a:rPr lang="en-US" altLang="zh-CN" sz="3200" dirty="0"/>
              <a:t>View</a:t>
            </a:r>
            <a:endParaRPr lang="en-US" sz="3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76995-0F65-EB4B-AC14-DC19DF2B1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888" y="1556562"/>
            <a:ext cx="6998208" cy="3744874"/>
          </a:xfrm>
        </p:spPr>
      </p:pic>
    </p:spTree>
    <p:extLst>
      <p:ext uri="{BB962C8B-B14F-4D97-AF65-F5344CB8AC3E}">
        <p14:creationId xmlns:p14="http://schemas.microsoft.com/office/powerpoint/2010/main" val="381895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1A3DE-2326-5B45-ADD9-FD62CD7B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94" y="1165860"/>
            <a:ext cx="4550283" cy="452628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Dominant</a:t>
            </a:r>
            <a:r>
              <a:rPr lang="zh-CN" altLang="en-US" sz="3200" dirty="0"/>
              <a:t> </a:t>
            </a:r>
            <a:r>
              <a:rPr lang="en-US" altLang="zh-CN" sz="3200" dirty="0"/>
              <a:t>plane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Horizontal</a:t>
            </a:r>
            <a:r>
              <a:rPr lang="zh-CN" altLang="en-US" sz="3200" dirty="0"/>
              <a:t> </a:t>
            </a:r>
            <a:r>
              <a:rPr lang="en-US" altLang="zh-CN" sz="3200" dirty="0"/>
              <a:t>View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sitting, black, large, green&#10;&#10;Description automatically generated">
            <a:extLst>
              <a:ext uri="{FF2B5EF4-FFF2-40B4-BE49-F238E27FC236}">
                <a16:creationId xmlns:a16="http://schemas.microsoft.com/office/drawing/2014/main" id="{DEDAC8C8-B9E5-FC43-A7A0-D2685EA57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477" y="1554480"/>
            <a:ext cx="7005996" cy="3749040"/>
          </a:xfrm>
        </p:spPr>
      </p:pic>
    </p:spTree>
    <p:extLst>
      <p:ext uri="{BB962C8B-B14F-4D97-AF65-F5344CB8AC3E}">
        <p14:creationId xmlns:p14="http://schemas.microsoft.com/office/powerpoint/2010/main" val="116181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nalogousFromDarkSeed_2SEEDS">
      <a:dk1>
        <a:srgbClr val="000000"/>
      </a:dk1>
      <a:lt1>
        <a:srgbClr val="FFFFFF"/>
      </a:lt1>
      <a:dk2>
        <a:srgbClr val="353B21"/>
      </a:dk2>
      <a:lt2>
        <a:srgbClr val="E6E4EA"/>
      </a:lt2>
      <a:accent1>
        <a:srgbClr val="8DAA34"/>
      </a:accent1>
      <a:accent2>
        <a:srgbClr val="B4A042"/>
      </a:accent2>
      <a:accent3>
        <a:srgbClr val="69B342"/>
      </a:accent3>
      <a:accent4>
        <a:srgbClr val="36B1A3"/>
      </a:accent4>
      <a:accent5>
        <a:srgbClr val="49A1C7"/>
      </a:accent5>
      <a:accent6>
        <a:srgbClr val="4869BB"/>
      </a:accent6>
      <a:hlink>
        <a:srgbClr val="309077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905</Words>
  <Application>Microsoft Office PowerPoint</Application>
  <PresentationFormat>宽屏</PresentationFormat>
  <Paragraphs>71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Bradley Hand</vt:lpstr>
      <vt:lpstr>Arial</vt:lpstr>
      <vt:lpstr>Avenir Next LT Pro</vt:lpstr>
      <vt:lpstr>Calibri</vt:lpstr>
      <vt:lpstr>Cambria Math</vt:lpstr>
      <vt:lpstr>AccentBoxVTI</vt:lpstr>
      <vt:lpstr>CSE 586: Project 2   3D Reconstruction </vt:lpstr>
      <vt:lpstr>Project Statement</vt:lpstr>
      <vt:lpstr>Project flow chart </vt:lpstr>
      <vt:lpstr>Step 1: Input a set of images </vt:lpstr>
      <vt:lpstr>Step 2: “Dense” Reconstruction  </vt:lpstr>
      <vt:lpstr>Step 3: Get the X,Y,Z coordinates for each point</vt:lpstr>
      <vt:lpstr>Step 4: Write RANSAC to find dominant plane</vt:lpstr>
      <vt:lpstr>Dominant plane from from Camera View</vt:lpstr>
      <vt:lpstr>Dominant plane from Horizontal View</vt:lpstr>
      <vt:lpstr>Step 5: Display the refined dominant plane</vt:lpstr>
      <vt:lpstr>Refined dominant plane after computing the plane parameters [X(1), X(2), 1, X(3)] from equations above</vt:lpstr>
      <vt:lpstr>Step 6: Homogeneous Coordinate System &amp; Geometric Transformations</vt:lpstr>
      <vt:lpstr>PowerPoint 演示文稿</vt:lpstr>
      <vt:lpstr>PowerPoint 演示文稿</vt:lpstr>
      <vt:lpstr>Step 7: Create a Virtual Object  </vt:lpstr>
      <vt:lpstr>PowerPoint 演示文稿</vt:lpstr>
      <vt:lpstr>PowerPoint 演示文稿</vt:lpstr>
      <vt:lpstr>Step 9: Projection from 3D to 2D </vt:lpstr>
      <vt:lpstr>PowerPoint 演示文稿</vt:lpstr>
      <vt:lpstr>Projection Result of Virtual Object</vt:lpstr>
      <vt:lpstr>Projection Result of Virtual Object</vt:lpstr>
      <vt:lpstr>Projection Result of Virtual Object</vt:lpstr>
      <vt:lpstr>Projection Result of Virtual Object</vt:lpstr>
      <vt:lpstr>Division of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586: Project 2   3D Reconstruction</dc:title>
  <dc:creator>Xu, Yaqi</dc:creator>
  <cp:lastModifiedBy>张 时勉</cp:lastModifiedBy>
  <cp:revision>15</cp:revision>
  <dcterms:created xsi:type="dcterms:W3CDTF">2020-04-30T22:41:27Z</dcterms:created>
  <dcterms:modified xsi:type="dcterms:W3CDTF">2020-05-01T03:05:55Z</dcterms:modified>
</cp:coreProperties>
</file>